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  <p:sldMasterId id="2147483684" r:id="rId2"/>
    <p:sldMasterId id="2147483672" r:id="rId3"/>
    <p:sldMasterId id="2147483710" r:id="rId4"/>
  </p:sldMasterIdLst>
  <p:notesMasterIdLst>
    <p:notesMasterId r:id="rId20"/>
  </p:notesMasterIdLst>
  <p:sldIdLst>
    <p:sldId id="265" r:id="rId5"/>
    <p:sldId id="288" r:id="rId6"/>
    <p:sldId id="317" r:id="rId7"/>
    <p:sldId id="303" r:id="rId8"/>
    <p:sldId id="308" r:id="rId9"/>
    <p:sldId id="307" r:id="rId10"/>
    <p:sldId id="309" r:id="rId11"/>
    <p:sldId id="305" r:id="rId12"/>
    <p:sldId id="306" r:id="rId13"/>
    <p:sldId id="318" r:id="rId14"/>
    <p:sldId id="310" r:id="rId15"/>
    <p:sldId id="311" r:id="rId16"/>
    <p:sldId id="312" r:id="rId17"/>
    <p:sldId id="268" r:id="rId18"/>
    <p:sldId id="316" r:id="rId19"/>
  </p:sldIdLst>
  <p:sldSz cx="10160000" cy="5715000"/>
  <p:notesSz cx="6858000" cy="9144000"/>
  <p:defaultTextStyle>
    <a:defPPr>
      <a:defRPr lang="ja-JP"/>
    </a:defPPr>
    <a:lvl1pPr marL="0" algn="l" defTabSz="713232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38" userDrawn="1">
          <p15:clr>
            <a:srgbClr val="A4A3A4"/>
          </p15:clr>
        </p15:guide>
        <p15:guide id="2" pos="32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wahara" initials="k" lastIdx="11" clrIdx="0">
    <p:extLst>
      <p:ext uri="{19B8F6BF-5375-455C-9EA6-DF929625EA0E}">
        <p15:presenceInfo xmlns:p15="http://schemas.microsoft.com/office/powerpoint/2012/main" userId="kawahara" providerId="None"/>
      </p:ext>
    </p:extLst>
  </p:cmAuthor>
  <p:cmAuthor id="2" name="前田 美弥" initials="前田" lastIdx="2" clrIdx="1">
    <p:extLst>
      <p:ext uri="{19B8F6BF-5375-455C-9EA6-DF929625EA0E}">
        <p15:presenceInfo xmlns:p15="http://schemas.microsoft.com/office/powerpoint/2012/main" userId="S-1-5-21-1526231339-3933217477-2077139423-9107" providerId="AD"/>
      </p:ext>
    </p:extLst>
  </p:cmAuthor>
  <p:cmAuthor id="3" name="前崎 希" initials="前崎" lastIdx="5" clrIdx="2">
    <p:extLst>
      <p:ext uri="{19B8F6BF-5375-455C-9EA6-DF929625EA0E}">
        <p15:presenceInfo xmlns:p15="http://schemas.microsoft.com/office/powerpoint/2012/main" userId="S-1-5-21-1526231339-3933217477-2077139423-23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0000"/>
    <a:srgbClr val="FEF3F0"/>
    <a:srgbClr val="FF0000"/>
    <a:srgbClr val="FF9933"/>
    <a:srgbClr val="FF4747"/>
    <a:srgbClr val="FF6D6D"/>
    <a:srgbClr val="FF3399"/>
    <a:srgbClr val="A2F961"/>
    <a:srgbClr val="00B050"/>
    <a:srgbClr val="D987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5088" autoAdjust="0"/>
  </p:normalViewPr>
  <p:slideViewPr>
    <p:cSldViewPr showGuides="1">
      <p:cViewPr varScale="1">
        <p:scale>
          <a:sx n="97" d="100"/>
          <a:sy n="97" d="100"/>
        </p:scale>
        <p:origin x="1234" y="72"/>
      </p:cViewPr>
      <p:guideLst>
        <p:guide orient="horz" pos="938"/>
        <p:guide pos="320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16" d="100"/>
          <a:sy n="116" d="100"/>
        </p:scale>
        <p:origin x="3440" y="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805AF5-13E1-4DBB-B64F-374E3688F250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968C26-6626-45D2-8C6F-F94F6D17F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5866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3232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（対応）生徒用テキスト</a:t>
            </a:r>
            <a:r>
              <a:rPr kumimoji="1" lang="en-US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(p.41)</a:t>
            </a:r>
            <a:r>
              <a:rPr kumimoji="1" lang="ja-JP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</a:t>
            </a:r>
            <a:r>
              <a:rPr kumimoji="1" lang="en-US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Think</a:t>
            </a:r>
            <a:r>
              <a:rPr kumimoji="1" lang="ja-JP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</a:t>
            </a:r>
            <a:r>
              <a:rPr kumimoji="1" lang="en-US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</a:t>
            </a:r>
            <a:r>
              <a:rPr kumimoji="1" lang="ja-JP" altLang="en-US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年後はどうなっていたいか考え、あなたが希望するライフイベント表に書き入れてみよう。</a:t>
            </a:r>
            <a:r>
              <a:rPr kumimoji="1" lang="ja-JP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68C26-6626-45D2-8C6F-F94F6D17F7A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1492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68C26-6626-45D2-8C6F-F94F6D17F7A1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6323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z="1200" dirty="0"/>
              <a:t>キャッシュフロー表の記入方法はスライドの順に行う。</a:t>
            </a:r>
          </a:p>
          <a:p>
            <a:endParaRPr kumimoji="1" lang="ja-JP" altLang="en-US" sz="1200" dirty="0"/>
          </a:p>
          <a:p>
            <a:endParaRPr kumimoji="1" lang="ja-JP" altLang="en-US" sz="1200" dirty="0"/>
          </a:p>
          <a:p>
            <a:r>
              <a:rPr kumimoji="1" lang="ja-JP" altLang="en-US" sz="1200" dirty="0"/>
              <a:t>■レポートを作成する場合、</a:t>
            </a:r>
          </a:p>
          <a:p>
            <a:r>
              <a:rPr kumimoji="1" lang="ja-JP" altLang="en-US" sz="1200" dirty="0"/>
              <a:t>①　自分の名前と家族の名前（数年後に結婚など、将来の予定で</a:t>
            </a:r>
            <a:r>
              <a:rPr kumimoji="1" lang="en-US" altLang="ja-JP" sz="1200" dirty="0"/>
              <a:t>OK</a:t>
            </a:r>
            <a:r>
              <a:rPr kumimoji="1" lang="ja-JP" altLang="en-US" sz="1200" dirty="0"/>
              <a:t>）。</a:t>
            </a:r>
          </a:p>
          <a:p>
            <a:endParaRPr kumimoji="1" lang="ja-JP" altLang="en-US" sz="1200" dirty="0"/>
          </a:p>
          <a:p>
            <a:r>
              <a:rPr kumimoji="1" lang="ja-JP" altLang="en-US" sz="1200" dirty="0"/>
              <a:t>②　年次ごとの年齢を記入（スライドのように、まだ生まれていない子どもはマイナスの年齢を入れるとよい）。</a:t>
            </a:r>
          </a:p>
          <a:p>
            <a:endParaRPr kumimoji="1" lang="ja-JP" altLang="en-US" sz="1200" dirty="0"/>
          </a:p>
          <a:p>
            <a:r>
              <a:rPr kumimoji="1" lang="ja-JP" altLang="en-US" sz="1200" dirty="0"/>
              <a:t>③　実現可能かどうかを確認するためのツールなので、希望をすべて盛り込んで</a:t>
            </a:r>
            <a:r>
              <a:rPr kumimoji="1" lang="en-US" altLang="ja-JP" sz="1200" dirty="0"/>
              <a:t>OK</a:t>
            </a:r>
            <a:r>
              <a:rPr kumimoji="1" lang="ja-JP" altLang="en-US" sz="1200" dirty="0"/>
              <a:t>、ただし、宝クジに当たるなどは不可）。</a:t>
            </a:r>
          </a:p>
          <a:p>
            <a:endParaRPr kumimoji="1" lang="ja-JP" altLang="en-US" sz="1200" dirty="0"/>
          </a:p>
          <a:p>
            <a:r>
              <a:rPr kumimoji="1" lang="ja-JP" altLang="en-US" sz="1200" dirty="0"/>
              <a:t>④　</a:t>
            </a:r>
            <a:r>
              <a:rPr kumimoji="1" lang="en-US" altLang="ja-JP" sz="1200" dirty="0"/>
              <a:t>2019</a:t>
            </a:r>
            <a:r>
              <a:rPr kumimoji="1" lang="ja-JP" altLang="en-US" sz="1200" dirty="0"/>
              <a:t>年末をベースに収入の合計を記入するが、卒業後の収入に関しては、希望する職業の平均的な収入額を入れるとよい。</a:t>
            </a:r>
          </a:p>
          <a:p>
            <a:endParaRPr kumimoji="1" lang="ja-JP" altLang="en-US" sz="1200" dirty="0"/>
          </a:p>
          <a:p>
            <a:r>
              <a:rPr kumimoji="1" lang="ja-JP" altLang="en-US" sz="1200" dirty="0"/>
              <a:t>⑤　支出項目の設定は自由。食費・光熱費・通信費・日用雑貨費・交際費などは基本生活費にまとめるが、自分がよく使うと思う事柄について、項目を立てても</a:t>
            </a:r>
            <a:r>
              <a:rPr kumimoji="1" lang="en-US" altLang="ja-JP" sz="1200" dirty="0"/>
              <a:t>OK</a:t>
            </a:r>
            <a:r>
              <a:rPr kumimoji="1" lang="ja-JP" altLang="en-US" sz="1200" dirty="0"/>
              <a:t>。</a:t>
            </a:r>
          </a:p>
          <a:p>
            <a:endParaRPr kumimoji="1" lang="ja-JP" altLang="en-US" sz="1200" dirty="0"/>
          </a:p>
          <a:p>
            <a:r>
              <a:rPr kumimoji="1" lang="ja-JP" altLang="en-US" sz="1200" dirty="0"/>
              <a:t>⑥　収入合計と支出合計の差額。プラスであれば、その金額が貯蓄できた金額であり、マイナスになれば前年までの貯蓄を取り崩さないと、ライフプランが達成できない。</a:t>
            </a:r>
          </a:p>
          <a:p>
            <a:endParaRPr kumimoji="1" lang="ja-JP" altLang="en-US" sz="1200" dirty="0"/>
          </a:p>
          <a:p>
            <a:r>
              <a:rPr kumimoji="1" lang="ja-JP" altLang="en-US" sz="1200" dirty="0"/>
              <a:t>⑦　</a:t>
            </a:r>
            <a:r>
              <a:rPr kumimoji="1" lang="en-US" altLang="ja-JP" sz="1200" dirty="0"/>
              <a:t>2019</a:t>
            </a:r>
            <a:r>
              <a:rPr kumimoji="1" lang="ja-JP" altLang="en-US" sz="1200" dirty="0"/>
              <a:t>年末の貯蓄残高、わからないなら、現時点の貯蓄残高で</a:t>
            </a:r>
            <a:r>
              <a:rPr kumimoji="1" lang="en-US" altLang="ja-JP" sz="1200" dirty="0"/>
              <a:t>OK</a:t>
            </a:r>
            <a:r>
              <a:rPr kumimoji="1" lang="ja-JP" altLang="en-US" sz="1200" dirty="0"/>
              <a:t>。</a:t>
            </a:r>
          </a:p>
          <a:p>
            <a:endParaRPr kumimoji="1" lang="ja-JP" altLang="en-US" sz="1200" dirty="0"/>
          </a:p>
          <a:p>
            <a:r>
              <a:rPr kumimoji="1" lang="ja-JP" altLang="en-US" sz="1200" dirty="0"/>
              <a:t>⑧　</a:t>
            </a:r>
            <a:r>
              <a:rPr kumimoji="1" lang="en-US" altLang="ja-JP" sz="1200" dirty="0"/>
              <a:t>2020</a:t>
            </a:r>
            <a:r>
              <a:rPr kumimoji="1" lang="ja-JP" altLang="en-US" sz="1200" dirty="0"/>
              <a:t>年以降は、収入・支出とも、</a:t>
            </a:r>
            <a:r>
              <a:rPr kumimoji="1" lang="en-US" altLang="ja-JP" sz="1200" dirty="0"/>
              <a:t>2019</a:t>
            </a:r>
            <a:r>
              <a:rPr kumimoji="1" lang="ja-JP" altLang="en-US" sz="1200" dirty="0"/>
              <a:t>年（前年末）の数字を元に数字を当てはめていく。就職・結婚などライフプランが変わった場合は、予想の数字を当てはめて</a:t>
            </a:r>
            <a:r>
              <a:rPr kumimoji="1" lang="en-US" altLang="ja-JP" sz="1200" dirty="0"/>
              <a:t>OK</a:t>
            </a:r>
            <a:r>
              <a:rPr kumimoji="1" lang="ja-JP" altLang="en-US" sz="1200" dirty="0"/>
              <a:t>。</a:t>
            </a:r>
          </a:p>
          <a:p>
            <a:r>
              <a:rPr kumimoji="1" lang="ja-JP" altLang="en-US" sz="1200" dirty="0"/>
              <a:t>　　　スライドの計算式は、収入や支出が</a:t>
            </a:r>
            <a:r>
              <a:rPr kumimoji="1" lang="en-US" altLang="ja-JP" sz="1200" dirty="0"/>
              <a:t>1</a:t>
            </a:r>
            <a:r>
              <a:rPr kumimoji="1" lang="ja-JP" altLang="en-US" sz="1200" dirty="0"/>
              <a:t>％ずつ上昇する（つまり</a:t>
            </a:r>
            <a:r>
              <a:rPr kumimoji="1" lang="en-US" altLang="ja-JP" sz="1200" dirty="0"/>
              <a:t>1</a:t>
            </a:r>
            <a:r>
              <a:rPr kumimoji="1" lang="ja-JP" altLang="en-US" sz="1200" dirty="0"/>
              <a:t>％のインフレ）としたもの。レポートは上昇率ゼロで推移しても</a:t>
            </a:r>
            <a:r>
              <a:rPr kumimoji="1" lang="en-US" altLang="ja-JP" sz="1200" dirty="0"/>
              <a:t>OK</a:t>
            </a:r>
            <a:r>
              <a:rPr kumimoji="1" lang="ja-JP" altLang="en-US" sz="1200" dirty="0"/>
              <a:t>。</a:t>
            </a:r>
          </a:p>
          <a:p>
            <a:endParaRPr kumimoji="1" lang="ja-JP" altLang="en-US" sz="1200" dirty="0"/>
          </a:p>
          <a:p>
            <a:r>
              <a:rPr kumimoji="1" lang="ja-JP" altLang="en-US" sz="1200" dirty="0"/>
              <a:t>⑨　前年末の残高に運用率で計算した運用収益を加え、</a:t>
            </a:r>
            <a:r>
              <a:rPr kumimoji="1" lang="en-US" altLang="ja-JP" sz="1200" dirty="0"/>
              <a:t>2020</a:t>
            </a:r>
            <a:r>
              <a:rPr kumimoji="1" lang="ja-JP" altLang="en-US" sz="1200" dirty="0"/>
              <a:t>年の年間収支をプラスする（</a:t>
            </a:r>
            <a:r>
              <a:rPr kumimoji="1" lang="en-US" altLang="ja-JP" sz="1200" dirty="0"/>
              <a:t>400</a:t>
            </a:r>
            <a:r>
              <a:rPr kumimoji="1" lang="ja-JP" altLang="en-US" sz="1200" dirty="0"/>
              <a:t>万円</a:t>
            </a:r>
            <a:r>
              <a:rPr kumimoji="1" lang="en-US" altLang="ja-JP" sz="1200" dirty="0"/>
              <a:t>×1.01</a:t>
            </a:r>
            <a:r>
              <a:rPr kumimoji="1" lang="ja-JP" altLang="en-US" sz="1200" dirty="0"/>
              <a:t>＋</a:t>
            </a:r>
            <a:r>
              <a:rPr kumimoji="1" lang="en-US" altLang="ja-JP" sz="1200" dirty="0"/>
              <a:t>40</a:t>
            </a:r>
            <a:r>
              <a:rPr kumimoji="1" lang="ja-JP" altLang="en-US" sz="1200" dirty="0"/>
              <a:t>万円＝</a:t>
            </a:r>
            <a:r>
              <a:rPr kumimoji="1" lang="en-US" altLang="ja-JP" sz="1200" dirty="0"/>
              <a:t>444</a:t>
            </a:r>
            <a:r>
              <a:rPr kumimoji="1" lang="ja-JP" altLang="en-US" sz="1200" dirty="0"/>
              <a:t>万円）。</a:t>
            </a:r>
          </a:p>
          <a:p>
            <a:r>
              <a:rPr kumimoji="1" lang="ja-JP" altLang="en-US" sz="1200" dirty="0"/>
              <a:t>　　　</a:t>
            </a:r>
            <a:r>
              <a:rPr kumimoji="1" lang="en-US" altLang="ja-JP" sz="1200" dirty="0"/>
              <a:t>2020</a:t>
            </a:r>
            <a:r>
              <a:rPr kumimoji="1" lang="ja-JP" altLang="en-US" sz="1200" dirty="0"/>
              <a:t>年の年間収支はプラスなので＋しますが、赤字になる年は前年末の残高に運用収益を加えたあと、その年の赤字額を－します。</a:t>
            </a:r>
          </a:p>
          <a:p>
            <a:endParaRPr kumimoji="1" lang="ja-JP" altLang="en-US" sz="1200" dirty="0"/>
          </a:p>
          <a:p>
            <a:r>
              <a:rPr kumimoji="1" lang="ja-JP" altLang="en-US" sz="1200" dirty="0"/>
              <a:t>　　　レポートに使うキャッシュフロー表は運用率を</a:t>
            </a:r>
            <a:r>
              <a:rPr kumimoji="1" lang="en-US" altLang="ja-JP" sz="1200" dirty="0"/>
              <a:t>0.5</a:t>
            </a:r>
            <a:r>
              <a:rPr kumimoji="1" lang="ja-JP" altLang="en-US" sz="1200" dirty="0"/>
              <a:t>％に設定しているので、「前年末運用資産残高</a:t>
            </a:r>
            <a:r>
              <a:rPr kumimoji="1" lang="en-US" altLang="ja-JP" sz="1200" dirty="0"/>
              <a:t>×1.005±</a:t>
            </a:r>
            <a:r>
              <a:rPr kumimoji="1" lang="ja-JP" altLang="en-US" sz="1200" dirty="0"/>
              <a:t>今年の年間収支額」で計算します。</a:t>
            </a:r>
          </a:p>
          <a:p>
            <a:endParaRPr kumimoji="1" lang="ja-JP" altLang="en-US" sz="1200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kumimoji="1" lang="en-US" altLang="ja-JP"/>
              <a:t>2020/7/13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6548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（対応）生徒用テキスト</a:t>
            </a:r>
            <a:r>
              <a:rPr kumimoji="1" lang="en-US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(p.42-43)</a:t>
            </a:r>
            <a:r>
              <a:rPr kumimoji="1" lang="ja-JP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</a:t>
            </a:r>
            <a:r>
              <a:rPr kumimoji="1" lang="ja-JP" altLang="en-US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アオイさんのキャッシュフロー表を掲載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68C26-6626-45D2-8C6F-F94F6D17F7A1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3048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70000" y="935039"/>
            <a:ext cx="7620000" cy="19907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70000" y="3001964"/>
            <a:ext cx="7620000" cy="137953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202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8364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70751" y="304801"/>
            <a:ext cx="2190750" cy="484346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98500" y="304801"/>
            <a:ext cx="6402917" cy="484346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8796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70000" y="935039"/>
            <a:ext cx="7620000" cy="19907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70000" y="3001964"/>
            <a:ext cx="7620000" cy="137953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148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74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93209" y="1425575"/>
            <a:ext cx="8763000" cy="237648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93209" y="3824288"/>
            <a:ext cx="8763000" cy="12509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166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98500" y="1520825"/>
            <a:ext cx="4296833" cy="36274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64667" y="1520825"/>
            <a:ext cx="4296833" cy="36274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6017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4" y="304800"/>
            <a:ext cx="8763000" cy="110490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00265" y="1401763"/>
            <a:ext cx="4298597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00265" y="2087564"/>
            <a:ext cx="4298597" cy="307022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143500" y="1401763"/>
            <a:ext cx="4319764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143500" y="2087564"/>
            <a:ext cx="4319764" cy="307022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4478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725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486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5" y="381000"/>
            <a:ext cx="3277306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319764" y="822326"/>
            <a:ext cx="5143500" cy="40624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00265" y="1714500"/>
            <a:ext cx="3277306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9051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947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5" y="381000"/>
            <a:ext cx="3277306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319764" y="822326"/>
            <a:ext cx="5143500" cy="40624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00265" y="1714500"/>
            <a:ext cx="3277306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979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0255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70751" y="304801"/>
            <a:ext cx="2190750" cy="484346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98500" y="304801"/>
            <a:ext cx="6402917" cy="484346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5499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70000" y="935039"/>
            <a:ext cx="7620000" cy="19907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70000" y="3001964"/>
            <a:ext cx="7620000" cy="137953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11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906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93209" y="1425575"/>
            <a:ext cx="8763000" cy="237648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93209" y="3824288"/>
            <a:ext cx="8763000" cy="12509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362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98500" y="1520825"/>
            <a:ext cx="4296833" cy="36274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64667" y="1520825"/>
            <a:ext cx="4296833" cy="36274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798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4" y="304800"/>
            <a:ext cx="8763000" cy="110490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00265" y="1401763"/>
            <a:ext cx="4298597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00265" y="2087564"/>
            <a:ext cx="4298597" cy="307022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143500" y="1401763"/>
            <a:ext cx="4319764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143500" y="2087564"/>
            <a:ext cx="4319764" cy="307022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546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746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92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93209" y="1425575"/>
            <a:ext cx="8763000" cy="237648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93209" y="3824288"/>
            <a:ext cx="8763000" cy="12509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387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5" y="381000"/>
            <a:ext cx="3277306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319764" y="822326"/>
            <a:ext cx="5143500" cy="40624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00265" y="1714500"/>
            <a:ext cx="3277306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0558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5" y="381000"/>
            <a:ext cx="3277306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319764" y="822326"/>
            <a:ext cx="5143500" cy="40624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00265" y="1714500"/>
            <a:ext cx="3277306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9683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877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70751" y="304801"/>
            <a:ext cx="2190750" cy="484346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98500" y="304801"/>
            <a:ext cx="6402917" cy="484346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8389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0000" y="935302"/>
            <a:ext cx="7620000" cy="1989667"/>
          </a:xfrm>
        </p:spPr>
        <p:txBody>
          <a:bodyPr anchor="b"/>
          <a:lstStyle>
            <a:lvl1pPr algn="ctr">
              <a:defRPr sz="5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0000" y="3001698"/>
            <a:ext cx="7620000" cy="1379802"/>
          </a:xfrm>
        </p:spPr>
        <p:txBody>
          <a:bodyPr/>
          <a:lstStyle>
            <a:lvl1pPr marL="0" indent="0" algn="ctr">
              <a:buNone/>
              <a:defRPr sz="2000"/>
            </a:lvl1pPr>
            <a:lvl2pPr marL="380985" indent="0" algn="ctr">
              <a:buNone/>
              <a:defRPr sz="1667"/>
            </a:lvl2pPr>
            <a:lvl3pPr marL="761970" indent="0" algn="ctr">
              <a:buNone/>
              <a:defRPr sz="1500"/>
            </a:lvl3pPr>
            <a:lvl4pPr marL="1142954" indent="0" algn="ctr">
              <a:buNone/>
              <a:defRPr sz="1333"/>
            </a:lvl4pPr>
            <a:lvl5pPr marL="1523939" indent="0" algn="ctr">
              <a:buNone/>
              <a:defRPr sz="1333"/>
            </a:lvl5pPr>
            <a:lvl6pPr marL="1904924" indent="0" algn="ctr">
              <a:buNone/>
              <a:defRPr sz="1333"/>
            </a:lvl6pPr>
            <a:lvl7pPr marL="2285909" indent="0" algn="ctr">
              <a:buNone/>
              <a:defRPr sz="1333"/>
            </a:lvl7pPr>
            <a:lvl8pPr marL="2666893" indent="0" algn="ctr">
              <a:buNone/>
              <a:defRPr sz="1333"/>
            </a:lvl8pPr>
            <a:lvl9pPr marL="3047878" indent="0" algn="ctr">
              <a:buNone/>
              <a:defRPr sz="13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37682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1826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208" y="1424782"/>
            <a:ext cx="8763000" cy="2377281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208" y="3824553"/>
            <a:ext cx="8763000" cy="1250156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380985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2pPr>
            <a:lvl3pPr marL="7619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4295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4pPr>
            <a:lvl5pPr marL="152393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5pPr>
            <a:lvl6pPr marL="190492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6pPr>
            <a:lvl7pPr marL="228590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7pPr>
            <a:lvl8pPr marL="2666893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8pPr>
            <a:lvl9pPr marL="3047878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5807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500" y="1521354"/>
            <a:ext cx="4318000" cy="362611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1521354"/>
            <a:ext cx="4318000" cy="362611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416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3" y="304271"/>
            <a:ext cx="8763000" cy="110463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824" y="1400969"/>
            <a:ext cx="4298156" cy="68659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9824" y="2087563"/>
            <a:ext cx="4298156" cy="307049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3500" y="1400969"/>
            <a:ext cx="4319323" cy="68659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3500" y="2087563"/>
            <a:ext cx="4319323" cy="307049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3214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8157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98500" y="1520825"/>
            <a:ext cx="4296833" cy="36274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64667" y="1520825"/>
            <a:ext cx="4296833" cy="36274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6538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472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4" y="381000"/>
            <a:ext cx="3276864" cy="13335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323" y="822855"/>
            <a:ext cx="5143500" cy="4061354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824" y="1714500"/>
            <a:ext cx="3276864" cy="3176323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011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4" y="381000"/>
            <a:ext cx="3276864" cy="13335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19323" y="822855"/>
            <a:ext cx="5143500" cy="4061354"/>
          </a:xfrm>
        </p:spPr>
        <p:txBody>
          <a:bodyPr anchor="t"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824" y="1714500"/>
            <a:ext cx="3276864" cy="3176323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895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053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70750" y="304271"/>
            <a:ext cx="2190750" cy="484319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8500" y="304271"/>
            <a:ext cx="6445250" cy="484319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8111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bg>
      <p:bgPr>
        <a:gradFill>
          <a:gsLst>
            <a:gs pos="100000">
              <a:schemeClr val="bg1">
                <a:lumMod val="85000"/>
              </a:schemeClr>
            </a:gs>
            <a:gs pos="53000">
              <a:schemeClr val="bg1">
                <a:alpha val="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-120578" y="0"/>
            <a:ext cx="10401156" cy="393762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85000"/>
                </a:schemeClr>
              </a:gs>
              <a:gs pos="0">
                <a:schemeClr val="bg1">
                  <a:alpha val="0"/>
                </a:schemeClr>
              </a:gs>
              <a:gs pos="45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4"/>
          </a:p>
        </p:txBody>
      </p:sp>
      <p:sp>
        <p:nvSpPr>
          <p:cNvPr id="8" name="角丸四角形 7"/>
          <p:cNvSpPr/>
          <p:nvPr userDrawn="1"/>
        </p:nvSpPr>
        <p:spPr>
          <a:xfrm>
            <a:off x="199458" y="193204"/>
            <a:ext cx="9841093" cy="5256584"/>
          </a:xfrm>
          <a:prstGeom prst="roundRect">
            <a:avLst>
              <a:gd name="adj" fmla="val 1250"/>
            </a:avLst>
          </a:prstGeom>
          <a:gradFill>
            <a:gsLst>
              <a:gs pos="57000">
                <a:schemeClr val="bg1">
                  <a:lumMod val="95000"/>
                </a:schemeClr>
              </a:gs>
              <a:gs pos="0">
                <a:schemeClr val="accent1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16200000" scaled="1"/>
          </a:gradFill>
          <a:ln w="254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4"/>
          </a:p>
        </p:txBody>
      </p:sp>
    </p:spTree>
    <p:extLst>
      <p:ext uri="{BB962C8B-B14F-4D97-AF65-F5344CB8AC3E}">
        <p14:creationId xmlns:p14="http://schemas.microsoft.com/office/powerpoint/2010/main" val="2107827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タイトル スライド">
    <p:bg>
      <p:bgPr>
        <a:gradFill>
          <a:gsLst>
            <a:gs pos="100000">
              <a:schemeClr val="bg1">
                <a:lumMod val="85000"/>
              </a:schemeClr>
            </a:gs>
            <a:gs pos="53000">
              <a:schemeClr val="bg1">
                <a:alpha val="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-120578" y="0"/>
            <a:ext cx="10401156" cy="393762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85000"/>
                </a:schemeClr>
              </a:gs>
              <a:gs pos="0">
                <a:schemeClr val="bg1">
                  <a:alpha val="0"/>
                </a:schemeClr>
              </a:gs>
              <a:gs pos="45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4"/>
          </a:p>
        </p:txBody>
      </p:sp>
      <p:sp>
        <p:nvSpPr>
          <p:cNvPr id="8" name="角丸四角形 7"/>
          <p:cNvSpPr/>
          <p:nvPr userDrawn="1"/>
        </p:nvSpPr>
        <p:spPr>
          <a:xfrm>
            <a:off x="199458" y="193204"/>
            <a:ext cx="9841093" cy="5256584"/>
          </a:xfrm>
          <a:prstGeom prst="roundRect">
            <a:avLst>
              <a:gd name="adj" fmla="val 1250"/>
            </a:avLst>
          </a:prstGeom>
          <a:gradFill>
            <a:gsLst>
              <a:gs pos="7000">
                <a:schemeClr val="bg1">
                  <a:lumMod val="95000"/>
                </a:schemeClr>
              </a:gs>
              <a:gs pos="0">
                <a:schemeClr val="accent1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16200000" scaled="1"/>
          </a:gradFill>
          <a:ln w="254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4"/>
          </a:p>
        </p:txBody>
      </p:sp>
    </p:spTree>
    <p:extLst>
      <p:ext uri="{BB962C8B-B14F-4D97-AF65-F5344CB8AC3E}">
        <p14:creationId xmlns:p14="http://schemas.microsoft.com/office/powerpoint/2010/main" val="3227896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3003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4" y="304800"/>
            <a:ext cx="8763000" cy="110490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00265" y="1401763"/>
            <a:ext cx="4298597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00265" y="2087564"/>
            <a:ext cx="4298597" cy="307022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143500" y="1401763"/>
            <a:ext cx="4319764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143500" y="2087564"/>
            <a:ext cx="4319764" cy="307022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352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0016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060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5" y="381000"/>
            <a:ext cx="3277306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319764" y="822326"/>
            <a:ext cx="5143500" cy="40624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00265" y="1714500"/>
            <a:ext cx="3277306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98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5" y="381000"/>
            <a:ext cx="3277306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319764" y="822326"/>
            <a:ext cx="5143500" cy="40624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00265" y="1714500"/>
            <a:ext cx="3277306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8121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98500" y="304800"/>
            <a:ext cx="8763000" cy="1104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98500" y="1520825"/>
            <a:ext cx="8763000" cy="362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98500" y="5297488"/>
            <a:ext cx="2286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21311-CAA6-49DB-B202-7505CAA3F87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65500" y="5297488"/>
            <a:ext cx="3429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175500" y="5297488"/>
            <a:ext cx="2286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299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98500" y="304800"/>
            <a:ext cx="8763000" cy="1104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98500" y="1520825"/>
            <a:ext cx="8763000" cy="362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98500" y="5297488"/>
            <a:ext cx="2286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7B414-8236-41B3-86FE-BCD59B89E365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65500" y="5297488"/>
            <a:ext cx="3429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175500" y="5297488"/>
            <a:ext cx="2286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28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98500" y="304800"/>
            <a:ext cx="8763000" cy="1104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98500" y="1520825"/>
            <a:ext cx="8763000" cy="362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98500" y="5297488"/>
            <a:ext cx="2286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3DDCE-A62F-4ADD-976A-11629677DF8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65500" y="5297488"/>
            <a:ext cx="3429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175500" y="5297488"/>
            <a:ext cx="2286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9158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8500" y="304271"/>
            <a:ext cx="87630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500" y="1521354"/>
            <a:ext cx="87630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500" y="5296959"/>
            <a:ext cx="2286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B4AA5-F575-4930-9FF2-46693ADA81E3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65500" y="5296959"/>
            <a:ext cx="3429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5500" y="5296959"/>
            <a:ext cx="2286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622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696" r:id="rId13"/>
    <p:sldLayoutId id="2147483697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kumimoji="1"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kumimoji="1"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tx1">
                <a:lumMod val="85000"/>
                <a:lumOff val="15000"/>
              </a:schemeClr>
            </a:gs>
            <a:gs pos="38000">
              <a:schemeClr val="bg1">
                <a:alpha val="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846246" y="2137421"/>
            <a:ext cx="8539517" cy="1015663"/>
            <a:chOff x="338245" y="2137420"/>
            <a:chExt cx="8539517" cy="1015663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338245" y="2137420"/>
              <a:ext cx="8539517" cy="1015663"/>
            </a:xfrm>
            <a:prstGeom prst="rect">
              <a:avLst/>
            </a:prstGeom>
            <a:noFill/>
            <a:effectLst>
              <a:outerShdw blurRad="76200" dir="9000000" sy="23000" kx="-1200000" algn="bl" rotWithShape="0">
                <a:prstClr val="black">
                  <a:alpha val="20000"/>
                </a:prstClr>
              </a:outerShdw>
              <a:reflection blurRad="88900" stA="46000" endPos="83000" dir="5400000" sy="-100000" algn="bl" rotWithShape="0"/>
            </a:effectLst>
          </p:spPr>
          <p:txBody>
            <a:bodyPr wrap="none" rtlCol="0">
              <a:spAutoFit/>
            </a:bodyPr>
            <a:lstStyle/>
            <a:p>
              <a:r>
                <a:rPr lang="ja-JP" altLang="en-US" sz="6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キャッシュフロー表を作ろう</a:t>
              </a:r>
              <a:endParaRPr lang="ja-JP" altLang="en-U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cxnSp>
          <p:nvCxnSpPr>
            <p:cNvPr id="10" name="直線コネクタ 9"/>
            <p:cNvCxnSpPr/>
            <p:nvPr/>
          </p:nvCxnSpPr>
          <p:spPr>
            <a:xfrm>
              <a:off x="827584" y="3153083"/>
              <a:ext cx="7560840" cy="0"/>
            </a:xfrm>
            <a:prstGeom prst="line">
              <a:avLst/>
            </a:prstGeom>
            <a:ln w="762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テキスト ボックス 2"/>
          <p:cNvSpPr txBox="1"/>
          <p:nvPr/>
        </p:nvSpPr>
        <p:spPr>
          <a:xfrm>
            <a:off x="543496" y="431360"/>
            <a:ext cx="28777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代から学ぶパーソナルファイナンス</a:t>
            </a:r>
          </a:p>
        </p:txBody>
      </p:sp>
      <p:pic>
        <p:nvPicPr>
          <p:cNvPr id="9" name="Picture 2" descr="日本FP協会広報部 (@fp_kyokai) | Twitter">
            <a:extLst>
              <a:ext uri="{FF2B5EF4-FFF2-40B4-BE49-F238E27FC236}">
                <a16:creationId xmlns:a16="http://schemas.microsoft.com/office/drawing/2014/main" id="{F61D3493-20CC-4D92-A432-9BD1DBD419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68" t="18338" r="11443" b="17775"/>
          <a:stretch/>
        </p:blipFill>
        <p:spPr bwMode="auto">
          <a:xfrm>
            <a:off x="8464376" y="403706"/>
            <a:ext cx="1320799" cy="111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グループ化 11"/>
          <p:cNvGrpSpPr/>
          <p:nvPr/>
        </p:nvGrpSpPr>
        <p:grpSpPr>
          <a:xfrm>
            <a:off x="579500" y="758876"/>
            <a:ext cx="3318676" cy="400110"/>
            <a:chOff x="579500" y="758876"/>
            <a:chExt cx="3318676" cy="400110"/>
          </a:xfrm>
        </p:grpSpPr>
        <p:sp>
          <p:nvSpPr>
            <p:cNvPr id="4" name="テキスト ボックス 3"/>
            <p:cNvSpPr txBox="1"/>
            <p:nvPr/>
          </p:nvSpPr>
          <p:spPr>
            <a:xfrm>
              <a:off x="579500" y="789654"/>
              <a:ext cx="942608" cy="369332"/>
            </a:xfrm>
            <a:prstGeom prst="rect">
              <a:avLst/>
            </a:prstGeom>
            <a:noFill/>
            <a:effectLst>
              <a:reflection blurRad="6350" stA="50000" endA="300" endPos="38500" dist="50800" dir="5400000" sy="-100000" algn="bl" rotWithShape="0"/>
            </a:effectLst>
          </p:spPr>
          <p:txBody>
            <a:bodyPr wrap="square" rtlCol="0">
              <a:spAutoFit/>
            </a:bodyPr>
            <a:lstStyle/>
            <a:p>
              <a:r>
                <a:rPr kumimoji="1" lang="en-US" altLang="ja-JP" sz="1800" b="1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Lesson</a:t>
              </a:r>
              <a:endParaRPr kumimoji="1" lang="ja-JP" altLang="en-US" sz="1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1337373" y="758876"/>
              <a:ext cx="346570" cy="400110"/>
            </a:xfrm>
            <a:prstGeom prst="rect">
              <a:avLst/>
            </a:prstGeom>
            <a:noFill/>
            <a:effectLst>
              <a:reflection blurRad="6350" stA="50000" endA="300" endPos="38500" dist="50800" dir="5400000" sy="-100000" algn="bl" rotWithShape="0"/>
            </a:effectLst>
          </p:spPr>
          <p:txBody>
            <a:bodyPr wrap="none" rtlCol="0">
              <a:spAutoFit/>
            </a:bodyPr>
            <a:lstStyle/>
            <a:p>
              <a:r>
                <a:rPr lang="en-US" altLang="ja-JP" sz="2000" b="1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5</a:t>
              </a:r>
              <a:endParaRPr lang="ja-JP" altLang="en-US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1621591" y="774265"/>
              <a:ext cx="2276585" cy="369332"/>
            </a:xfrm>
            <a:prstGeom prst="rect">
              <a:avLst/>
            </a:prstGeom>
            <a:noFill/>
            <a:effectLst>
              <a:reflection blurRad="6350" stA="50000" endA="300" endPos="38500" dist="50800" dir="5400000" sy="-100000" algn="bl" rotWithShape="0"/>
            </a:effectLst>
          </p:spPr>
          <p:txBody>
            <a:bodyPr wrap="none" rtlCol="0">
              <a:spAutoFit/>
            </a:bodyPr>
            <a:lstStyle/>
            <a:p>
              <a:r>
                <a:rPr kumimoji="1" lang="ja-JP" altLang="en-US" sz="1800" b="1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ライフプランとお金</a:t>
              </a:r>
            </a:p>
          </p:txBody>
        </p:sp>
        <p:cxnSp>
          <p:nvCxnSpPr>
            <p:cNvPr id="11" name="直線コネクタ 10"/>
            <p:cNvCxnSpPr/>
            <p:nvPr/>
          </p:nvCxnSpPr>
          <p:spPr>
            <a:xfrm>
              <a:off x="627232" y="1158986"/>
              <a:ext cx="3228632" cy="0"/>
            </a:xfrm>
            <a:prstGeom prst="line">
              <a:avLst/>
            </a:prstGeom>
            <a:ln w="28575"/>
            <a:effectLst>
              <a:reflection blurRad="6350" stA="50000" endA="300" endPos="38500" dist="50800" dir="5400000" sy="-100000" algn="bl" rotWithShape="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35340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円/楕円 208"/>
          <p:cNvSpPr/>
          <p:nvPr/>
        </p:nvSpPr>
        <p:spPr>
          <a:xfrm>
            <a:off x="1544526" y="856229"/>
            <a:ext cx="8208912" cy="457526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2" name="直線コネクタ 71"/>
          <p:cNvCxnSpPr/>
          <p:nvPr/>
        </p:nvCxnSpPr>
        <p:spPr>
          <a:xfrm>
            <a:off x="2553282" y="1654966"/>
            <a:ext cx="5021711" cy="25597"/>
          </a:xfrm>
          <a:prstGeom prst="line">
            <a:avLst/>
          </a:prstGeom>
          <a:ln w="152400">
            <a:gradFill>
              <a:gsLst>
                <a:gs pos="72000">
                  <a:schemeClr val="bg1">
                    <a:lumMod val="95000"/>
                  </a:schemeClr>
                </a:gs>
                <a:gs pos="28000">
                  <a:schemeClr val="bg1">
                    <a:lumMod val="95000"/>
                  </a:schemeClr>
                </a:gs>
                <a:gs pos="96139">
                  <a:schemeClr val="accent1">
                    <a:lumMod val="75000"/>
                  </a:schemeClr>
                </a:gs>
                <a:gs pos="50288">
                  <a:schemeClr val="accent6">
                    <a:lumMod val="75000"/>
                  </a:schemeClr>
                </a:gs>
                <a:gs pos="16615">
                  <a:srgbClr val="C00000"/>
                </a:gs>
                <a:gs pos="13000">
                  <a:srgbClr val="C00000"/>
                </a:gs>
                <a:gs pos="56000">
                  <a:schemeClr val="accent6">
                    <a:lumMod val="75000"/>
                  </a:schemeClr>
                </a:gs>
                <a:gs pos="89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円弧 89"/>
          <p:cNvSpPr/>
          <p:nvPr/>
        </p:nvSpPr>
        <p:spPr>
          <a:xfrm>
            <a:off x="2055664" y="1661050"/>
            <a:ext cx="1656184" cy="1078574"/>
          </a:xfrm>
          <a:prstGeom prst="arc">
            <a:avLst/>
          </a:prstGeom>
          <a:ln w="152400">
            <a:solidFill>
              <a:srgbClr val="C00000"/>
            </a:solidFill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1" name="円弧 150"/>
          <p:cNvSpPr/>
          <p:nvPr/>
        </p:nvSpPr>
        <p:spPr>
          <a:xfrm>
            <a:off x="4507972" y="1667764"/>
            <a:ext cx="1656184" cy="1078574"/>
          </a:xfrm>
          <a:prstGeom prst="arc">
            <a:avLst/>
          </a:prstGeom>
          <a:ln w="152400">
            <a:solidFill>
              <a:schemeClr val="accent6">
                <a:lumMod val="75000"/>
              </a:schemeClr>
            </a:solidFill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7" name="円弧 176"/>
          <p:cNvSpPr/>
          <p:nvPr/>
        </p:nvSpPr>
        <p:spPr>
          <a:xfrm>
            <a:off x="6746901" y="1682291"/>
            <a:ext cx="1656184" cy="1078574"/>
          </a:xfrm>
          <a:prstGeom prst="arc">
            <a:avLst/>
          </a:prstGeom>
          <a:ln w="152400">
            <a:solidFill>
              <a:schemeClr val="accent1">
                <a:lumMod val="75000"/>
              </a:schemeClr>
            </a:solidFill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02" name="グループ化 201"/>
          <p:cNvGrpSpPr/>
          <p:nvPr/>
        </p:nvGrpSpPr>
        <p:grpSpPr>
          <a:xfrm>
            <a:off x="751172" y="1363822"/>
            <a:ext cx="1807333" cy="654170"/>
            <a:chOff x="751172" y="1363822"/>
            <a:chExt cx="1807333" cy="654170"/>
          </a:xfrm>
        </p:grpSpPr>
        <p:sp>
          <p:nvSpPr>
            <p:cNvPr id="200" name="角丸四角形 199"/>
            <p:cNvSpPr/>
            <p:nvPr/>
          </p:nvSpPr>
          <p:spPr>
            <a:xfrm>
              <a:off x="751172" y="1363822"/>
              <a:ext cx="1807333" cy="65417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bg1">
                  <a:lumMod val="6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1" name="テキスト ボックス 200"/>
            <p:cNvSpPr txBox="1"/>
            <p:nvPr/>
          </p:nvSpPr>
          <p:spPr>
            <a:xfrm>
              <a:off x="841749" y="1393356"/>
              <a:ext cx="16209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75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高校卒業</a:t>
              </a:r>
              <a:endParaRPr kumimoji="1" lang="ja-JP" altLang="en-US" sz="28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4" name="テキスト ボックス 3"/>
          <p:cNvSpPr txBox="1"/>
          <p:nvPr/>
        </p:nvSpPr>
        <p:spPr>
          <a:xfrm>
            <a:off x="975545" y="193204"/>
            <a:ext cx="786785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solidFill>
                  <a:schemeClr val="accent1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自分の理想に近いライフプランを１つ選んで、</a:t>
            </a:r>
          </a:p>
          <a:p>
            <a:r>
              <a:rPr lang="ja-JP" altLang="en-US" sz="3200" dirty="0">
                <a:solidFill>
                  <a:schemeClr val="accent1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自分のキャッシュフロー表を作ってみよう</a:t>
            </a:r>
          </a:p>
        </p:txBody>
      </p:sp>
      <p:grpSp>
        <p:nvGrpSpPr>
          <p:cNvPr id="26" name="グループ化 25"/>
          <p:cNvGrpSpPr/>
          <p:nvPr/>
        </p:nvGrpSpPr>
        <p:grpSpPr>
          <a:xfrm>
            <a:off x="4950105" y="2217596"/>
            <a:ext cx="2130773" cy="3231704"/>
            <a:chOff x="4950105" y="2217596"/>
            <a:chExt cx="2130773" cy="3231704"/>
          </a:xfrm>
        </p:grpSpPr>
        <p:cxnSp>
          <p:nvCxnSpPr>
            <p:cNvPr id="112" name="直線コネクタ 111"/>
            <p:cNvCxnSpPr/>
            <p:nvPr/>
          </p:nvCxnSpPr>
          <p:spPr>
            <a:xfrm flipH="1">
              <a:off x="6116731" y="2638400"/>
              <a:ext cx="1" cy="493396"/>
            </a:xfrm>
            <a:prstGeom prst="line">
              <a:avLst/>
            </a:prstGeom>
            <a:ln w="152400">
              <a:solidFill>
                <a:schemeClr val="accent6">
                  <a:lumMod val="75000"/>
                </a:schemeClr>
              </a:solidFill>
              <a:headEnd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角丸四角形 156"/>
            <p:cNvSpPr/>
            <p:nvPr/>
          </p:nvSpPr>
          <p:spPr>
            <a:xfrm>
              <a:off x="5133139" y="2217596"/>
              <a:ext cx="1891108" cy="440554"/>
            </a:xfrm>
            <a:prstGeom prst="roundRect">
              <a:avLst/>
            </a:prstGeom>
            <a:gradFill>
              <a:gsLst>
                <a:gs pos="64000">
                  <a:schemeClr val="bg1">
                    <a:lumMod val="95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5400000" scaled="0"/>
            </a:gradFill>
            <a:ln w="38100">
              <a:solidFill>
                <a:srgbClr val="A6A6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テキスト ボックス 92"/>
            <p:cNvSpPr txBox="1"/>
            <p:nvPr/>
          </p:nvSpPr>
          <p:spPr>
            <a:xfrm>
              <a:off x="5519096" y="2223963"/>
              <a:ext cx="12105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大学進学</a:t>
              </a:r>
            </a:p>
          </p:txBody>
        </p:sp>
        <p:cxnSp>
          <p:nvCxnSpPr>
            <p:cNvPr id="159" name="直線コネクタ 158"/>
            <p:cNvCxnSpPr/>
            <p:nvPr/>
          </p:nvCxnSpPr>
          <p:spPr>
            <a:xfrm>
              <a:off x="6604797" y="3476520"/>
              <a:ext cx="0" cy="1091250"/>
            </a:xfrm>
            <a:prstGeom prst="line">
              <a:avLst/>
            </a:prstGeom>
            <a:ln w="152400">
              <a:solidFill>
                <a:schemeClr val="accent6">
                  <a:lumMod val="75000"/>
                </a:schemeClr>
              </a:solidFill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>
              <a:off x="5594586" y="4051590"/>
              <a:ext cx="0" cy="516180"/>
            </a:xfrm>
            <a:prstGeom prst="line">
              <a:avLst/>
            </a:prstGeom>
            <a:ln w="152400">
              <a:solidFill>
                <a:schemeClr val="accent6">
                  <a:lumMod val="75000"/>
                </a:schemeClr>
              </a:solidFill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1" name="角丸四角形 160"/>
            <p:cNvSpPr/>
            <p:nvPr/>
          </p:nvSpPr>
          <p:spPr>
            <a:xfrm>
              <a:off x="5131088" y="3089832"/>
              <a:ext cx="1903186" cy="400022"/>
            </a:xfrm>
            <a:prstGeom prst="roundRect">
              <a:avLst/>
            </a:prstGeom>
            <a:gradFill>
              <a:gsLst>
                <a:gs pos="64000">
                  <a:schemeClr val="bg1">
                    <a:lumMod val="95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5400000" scaled="0"/>
            </a:gradFill>
            <a:ln w="38100">
              <a:solidFill>
                <a:srgbClr val="A6A6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2" name="テキスト ボックス 161"/>
            <p:cNvSpPr txBox="1"/>
            <p:nvPr/>
          </p:nvSpPr>
          <p:spPr>
            <a:xfrm>
              <a:off x="5764052" y="3084946"/>
              <a:ext cx="69762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就職</a:t>
              </a:r>
            </a:p>
          </p:txBody>
        </p:sp>
        <p:sp>
          <p:nvSpPr>
            <p:cNvPr id="163" name="角丸四角形 162"/>
            <p:cNvSpPr/>
            <p:nvPr/>
          </p:nvSpPr>
          <p:spPr>
            <a:xfrm>
              <a:off x="4950105" y="3677575"/>
              <a:ext cx="1267282" cy="440554"/>
            </a:xfrm>
            <a:prstGeom prst="roundRect">
              <a:avLst/>
            </a:prstGeom>
            <a:gradFill>
              <a:gsLst>
                <a:gs pos="64000">
                  <a:schemeClr val="bg1">
                    <a:lumMod val="95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5400000" scaled="0"/>
            </a:gradFill>
            <a:ln w="38100">
              <a:solidFill>
                <a:srgbClr val="A6A6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4" name="テキスト ボックス 163"/>
            <p:cNvSpPr txBox="1"/>
            <p:nvPr/>
          </p:nvSpPr>
          <p:spPr>
            <a:xfrm>
              <a:off x="5265046" y="3688319"/>
              <a:ext cx="69762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結婚</a:t>
              </a:r>
            </a:p>
          </p:txBody>
        </p:sp>
        <p:cxnSp>
          <p:nvCxnSpPr>
            <p:cNvPr id="165" name="直線コネクタ 164"/>
            <p:cNvCxnSpPr/>
            <p:nvPr/>
          </p:nvCxnSpPr>
          <p:spPr>
            <a:xfrm>
              <a:off x="5599667" y="3483534"/>
              <a:ext cx="169" cy="198928"/>
            </a:xfrm>
            <a:prstGeom prst="line">
              <a:avLst/>
            </a:prstGeom>
            <a:ln w="152400">
              <a:solidFill>
                <a:schemeClr val="accent6">
                  <a:lumMod val="75000"/>
                </a:schemeClr>
              </a:solidFill>
              <a:headEnd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6" name="グループ化 205"/>
            <p:cNvGrpSpPr/>
            <p:nvPr/>
          </p:nvGrpSpPr>
          <p:grpSpPr>
            <a:xfrm>
              <a:off x="6183772" y="4608825"/>
              <a:ext cx="897106" cy="840475"/>
              <a:chOff x="6187809" y="4694800"/>
              <a:chExt cx="897106" cy="840475"/>
            </a:xfrm>
          </p:grpSpPr>
          <p:sp>
            <p:nvSpPr>
              <p:cNvPr id="192" name="円/楕円 191"/>
              <p:cNvSpPr/>
              <p:nvPr/>
            </p:nvSpPr>
            <p:spPr>
              <a:xfrm>
                <a:off x="6187809" y="4694800"/>
                <a:ext cx="840475" cy="840475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4000" dirty="0"/>
                  <a:t>D</a:t>
                </a:r>
                <a:endParaRPr kumimoji="1" lang="en-US" altLang="ja-JP" sz="4000" dirty="0"/>
              </a:p>
              <a:p>
                <a:pPr algn="ctr"/>
                <a:endParaRPr kumimoji="1" lang="en-US" altLang="ja-JP" sz="1600" dirty="0"/>
              </a:p>
            </p:txBody>
          </p:sp>
          <p:sp>
            <p:nvSpPr>
              <p:cNvPr id="193" name="テキスト ボックス 192"/>
              <p:cNvSpPr txBox="1"/>
              <p:nvPr/>
            </p:nvSpPr>
            <p:spPr>
              <a:xfrm>
                <a:off x="6207122" y="5140318"/>
                <a:ext cx="877793" cy="308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>
                    <a:solidFill>
                      <a:schemeClr val="bg1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グループ</a:t>
                </a:r>
              </a:p>
            </p:txBody>
          </p:sp>
        </p:grpSp>
        <p:grpSp>
          <p:nvGrpSpPr>
            <p:cNvPr id="205" name="グループ化 204"/>
            <p:cNvGrpSpPr/>
            <p:nvPr/>
          </p:nvGrpSpPr>
          <p:grpSpPr>
            <a:xfrm>
              <a:off x="5170479" y="4596425"/>
              <a:ext cx="917400" cy="840475"/>
              <a:chOff x="5203730" y="4720080"/>
              <a:chExt cx="917400" cy="840475"/>
            </a:xfrm>
          </p:grpSpPr>
          <p:sp>
            <p:nvSpPr>
              <p:cNvPr id="194" name="円/楕円 193"/>
              <p:cNvSpPr/>
              <p:nvPr/>
            </p:nvSpPr>
            <p:spPr>
              <a:xfrm>
                <a:off x="5203730" y="4720080"/>
                <a:ext cx="840475" cy="840475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4000" dirty="0"/>
                  <a:t>C</a:t>
                </a:r>
              </a:p>
              <a:p>
                <a:pPr algn="ctr"/>
                <a:endParaRPr kumimoji="1" lang="en-US" altLang="ja-JP" sz="1600" dirty="0"/>
              </a:p>
            </p:txBody>
          </p:sp>
          <p:sp>
            <p:nvSpPr>
              <p:cNvPr id="195" name="テキスト ボックス 194"/>
              <p:cNvSpPr txBox="1"/>
              <p:nvPr/>
            </p:nvSpPr>
            <p:spPr>
              <a:xfrm>
                <a:off x="5243337" y="5140318"/>
                <a:ext cx="877793" cy="308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>
                    <a:solidFill>
                      <a:schemeClr val="bg1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グループ</a:t>
                </a:r>
              </a:p>
            </p:txBody>
          </p:sp>
        </p:grpSp>
      </p:grpSp>
      <p:grpSp>
        <p:nvGrpSpPr>
          <p:cNvPr id="27" name="グループ化 26"/>
          <p:cNvGrpSpPr/>
          <p:nvPr/>
        </p:nvGrpSpPr>
        <p:grpSpPr>
          <a:xfrm>
            <a:off x="2516886" y="2205759"/>
            <a:ext cx="2220250" cy="3238717"/>
            <a:chOff x="2516886" y="2205759"/>
            <a:chExt cx="2220250" cy="3238717"/>
          </a:xfrm>
        </p:grpSpPr>
        <p:cxnSp>
          <p:nvCxnSpPr>
            <p:cNvPr id="170" name="直線コネクタ 169"/>
            <p:cNvCxnSpPr/>
            <p:nvPr/>
          </p:nvCxnSpPr>
          <p:spPr>
            <a:xfrm>
              <a:off x="4215904" y="2647385"/>
              <a:ext cx="14383" cy="1920385"/>
            </a:xfrm>
            <a:prstGeom prst="line">
              <a:avLst/>
            </a:prstGeom>
            <a:ln w="152400">
              <a:solidFill>
                <a:srgbClr val="C00000"/>
              </a:solidFill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2" name="角丸四角形 171"/>
            <p:cNvSpPr/>
            <p:nvPr/>
          </p:nvSpPr>
          <p:spPr>
            <a:xfrm>
              <a:off x="2819709" y="2205759"/>
              <a:ext cx="1917427" cy="440554"/>
            </a:xfrm>
            <a:prstGeom prst="roundRect">
              <a:avLst/>
            </a:prstGeom>
            <a:gradFill>
              <a:gsLst>
                <a:gs pos="64000">
                  <a:schemeClr val="bg1">
                    <a:lumMod val="9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 w="38100">
              <a:solidFill>
                <a:srgbClr val="A6A6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3" name="テキスト ボックス 172"/>
            <p:cNvSpPr txBox="1"/>
            <p:nvPr/>
          </p:nvSpPr>
          <p:spPr>
            <a:xfrm>
              <a:off x="3406107" y="2226681"/>
              <a:ext cx="69762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就職</a:t>
              </a:r>
            </a:p>
          </p:txBody>
        </p:sp>
        <p:cxnSp>
          <p:nvCxnSpPr>
            <p:cNvPr id="171" name="直線コネクタ 170"/>
            <p:cNvCxnSpPr/>
            <p:nvPr/>
          </p:nvCxnSpPr>
          <p:spPr>
            <a:xfrm>
              <a:off x="3199246" y="3822842"/>
              <a:ext cx="0" cy="738323"/>
            </a:xfrm>
            <a:prstGeom prst="line">
              <a:avLst/>
            </a:prstGeom>
            <a:ln w="152400">
              <a:solidFill>
                <a:srgbClr val="C00000"/>
              </a:solidFill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直線コネクタ 175"/>
            <p:cNvCxnSpPr/>
            <p:nvPr/>
          </p:nvCxnSpPr>
          <p:spPr>
            <a:xfrm>
              <a:off x="3199246" y="2666699"/>
              <a:ext cx="0" cy="726333"/>
            </a:xfrm>
            <a:prstGeom prst="line">
              <a:avLst/>
            </a:prstGeom>
            <a:ln w="152400">
              <a:solidFill>
                <a:srgbClr val="C00000"/>
              </a:solidFill>
              <a:headEnd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8" name="グループ化 207"/>
            <p:cNvGrpSpPr/>
            <p:nvPr/>
          </p:nvGrpSpPr>
          <p:grpSpPr>
            <a:xfrm>
              <a:off x="3805576" y="4604001"/>
              <a:ext cx="897106" cy="840475"/>
              <a:chOff x="8513920" y="4657700"/>
              <a:chExt cx="897106" cy="840475"/>
            </a:xfrm>
          </p:grpSpPr>
          <p:sp>
            <p:nvSpPr>
              <p:cNvPr id="188" name="円/楕円 187"/>
              <p:cNvSpPr/>
              <p:nvPr/>
            </p:nvSpPr>
            <p:spPr>
              <a:xfrm>
                <a:off x="8513920" y="4657700"/>
                <a:ext cx="840475" cy="840475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4000" dirty="0"/>
                  <a:t>B</a:t>
                </a:r>
              </a:p>
              <a:p>
                <a:pPr algn="ctr"/>
                <a:endParaRPr kumimoji="1" lang="en-US" altLang="ja-JP" sz="1600" dirty="0"/>
              </a:p>
            </p:txBody>
          </p:sp>
          <p:sp>
            <p:nvSpPr>
              <p:cNvPr id="189" name="テキスト ボックス 188"/>
              <p:cNvSpPr txBox="1"/>
              <p:nvPr/>
            </p:nvSpPr>
            <p:spPr>
              <a:xfrm>
                <a:off x="8533233" y="5103218"/>
                <a:ext cx="877793" cy="308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>
                    <a:solidFill>
                      <a:schemeClr val="bg1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グループ</a:t>
                </a:r>
              </a:p>
            </p:txBody>
          </p:sp>
        </p:grpSp>
        <p:grpSp>
          <p:nvGrpSpPr>
            <p:cNvPr id="207" name="グループ化 206"/>
            <p:cNvGrpSpPr/>
            <p:nvPr/>
          </p:nvGrpSpPr>
          <p:grpSpPr>
            <a:xfrm>
              <a:off x="2753276" y="4591017"/>
              <a:ext cx="917400" cy="840475"/>
              <a:chOff x="7529841" y="4682980"/>
              <a:chExt cx="917400" cy="840475"/>
            </a:xfrm>
          </p:grpSpPr>
          <p:sp>
            <p:nvSpPr>
              <p:cNvPr id="190" name="円/楕円 189"/>
              <p:cNvSpPr/>
              <p:nvPr/>
            </p:nvSpPr>
            <p:spPr>
              <a:xfrm>
                <a:off x="7529841" y="4682980"/>
                <a:ext cx="840475" cy="840475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4000" dirty="0"/>
                  <a:t>A</a:t>
                </a:r>
              </a:p>
              <a:p>
                <a:pPr algn="ctr"/>
                <a:endParaRPr kumimoji="1" lang="en-US" altLang="ja-JP" sz="1600" dirty="0"/>
              </a:p>
            </p:txBody>
          </p:sp>
          <p:sp>
            <p:nvSpPr>
              <p:cNvPr id="191" name="テキスト ボックス 190"/>
              <p:cNvSpPr txBox="1"/>
              <p:nvPr/>
            </p:nvSpPr>
            <p:spPr>
              <a:xfrm>
                <a:off x="7569448" y="5103218"/>
                <a:ext cx="877793" cy="308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>
                    <a:solidFill>
                      <a:schemeClr val="bg1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グループ</a:t>
                </a:r>
              </a:p>
            </p:txBody>
          </p:sp>
        </p:grpSp>
        <p:sp>
          <p:nvSpPr>
            <p:cNvPr id="174" name="角丸四角形 173"/>
            <p:cNvSpPr/>
            <p:nvPr/>
          </p:nvSpPr>
          <p:spPr>
            <a:xfrm>
              <a:off x="2516886" y="3372715"/>
              <a:ext cx="1267282" cy="440554"/>
            </a:xfrm>
            <a:prstGeom prst="roundRect">
              <a:avLst/>
            </a:prstGeom>
            <a:gradFill>
              <a:gsLst>
                <a:gs pos="64000">
                  <a:schemeClr val="bg1">
                    <a:lumMod val="9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 w="38100">
              <a:solidFill>
                <a:srgbClr val="A6A6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5" name="テキスト ボックス 174"/>
            <p:cNvSpPr txBox="1"/>
            <p:nvPr/>
          </p:nvSpPr>
          <p:spPr>
            <a:xfrm>
              <a:off x="2847026" y="3375073"/>
              <a:ext cx="69762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結婚</a:t>
              </a:r>
            </a:p>
          </p:txBody>
        </p:sp>
      </p:grpSp>
      <p:cxnSp>
        <p:nvCxnSpPr>
          <p:cNvPr id="12" name="直線コネクタ 11"/>
          <p:cNvCxnSpPr/>
          <p:nvPr/>
        </p:nvCxnSpPr>
        <p:spPr>
          <a:xfrm>
            <a:off x="2635764" y="4561165"/>
            <a:ext cx="70567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グループ化 24"/>
          <p:cNvGrpSpPr/>
          <p:nvPr/>
        </p:nvGrpSpPr>
        <p:grpSpPr>
          <a:xfrm>
            <a:off x="7294205" y="2160422"/>
            <a:ext cx="2178333" cy="3284054"/>
            <a:chOff x="7294205" y="2160422"/>
            <a:chExt cx="2178333" cy="3284054"/>
          </a:xfrm>
        </p:grpSpPr>
        <p:sp>
          <p:nvSpPr>
            <p:cNvPr id="135" name="角丸四角形 134"/>
            <p:cNvSpPr/>
            <p:nvPr/>
          </p:nvSpPr>
          <p:spPr>
            <a:xfrm>
              <a:off x="7505508" y="2202608"/>
              <a:ext cx="1874616" cy="654170"/>
            </a:xfrm>
            <a:prstGeom prst="roundRect">
              <a:avLst>
                <a:gd name="adj" fmla="val 8814"/>
              </a:avLst>
            </a:prstGeom>
            <a:gradFill>
              <a:gsLst>
                <a:gs pos="64000">
                  <a:schemeClr val="bg1">
                    <a:lumMod val="95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5400000" scaled="0"/>
            </a:gradFill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" name="テキスト ボックス 93"/>
            <p:cNvSpPr txBox="1"/>
            <p:nvPr/>
          </p:nvSpPr>
          <p:spPr>
            <a:xfrm>
              <a:off x="7537701" y="2160422"/>
              <a:ext cx="185178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専門学校・短大</a:t>
              </a:r>
              <a:endParaRPr kumimoji="1" lang="en-US" altLang="ja-JP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r>
                <a:rPr kumimoji="1" lang="ja-JP" altLang="en-US" sz="2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進学</a:t>
              </a:r>
            </a:p>
          </p:txBody>
        </p:sp>
        <p:cxnSp>
          <p:nvCxnSpPr>
            <p:cNvPr id="129" name="直線コネクタ 128"/>
            <p:cNvCxnSpPr/>
            <p:nvPr/>
          </p:nvCxnSpPr>
          <p:spPr>
            <a:xfrm flipH="1">
              <a:off x="8412893" y="2849539"/>
              <a:ext cx="1" cy="240453"/>
            </a:xfrm>
            <a:prstGeom prst="line">
              <a:avLst/>
            </a:prstGeom>
            <a:ln w="152400">
              <a:solidFill>
                <a:schemeClr val="accent1">
                  <a:lumMod val="75000"/>
                </a:schemeClr>
              </a:solidFill>
              <a:headEnd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>
              <a:off x="8995669" y="3483534"/>
              <a:ext cx="0" cy="1077631"/>
            </a:xfrm>
            <a:prstGeom prst="line">
              <a:avLst/>
            </a:prstGeom>
            <a:ln w="152400">
              <a:solidFill>
                <a:schemeClr val="accent1">
                  <a:lumMod val="75000"/>
                </a:schemeClr>
              </a:solidFill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線コネクタ 133"/>
            <p:cNvCxnSpPr/>
            <p:nvPr/>
          </p:nvCxnSpPr>
          <p:spPr>
            <a:xfrm>
              <a:off x="7957371" y="4112198"/>
              <a:ext cx="1196" cy="448967"/>
            </a:xfrm>
            <a:prstGeom prst="line">
              <a:avLst/>
            </a:prstGeom>
            <a:ln w="152400">
              <a:solidFill>
                <a:schemeClr val="accent1">
                  <a:lumMod val="75000"/>
                </a:schemeClr>
              </a:solidFill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角丸四角形 135"/>
            <p:cNvSpPr/>
            <p:nvPr/>
          </p:nvSpPr>
          <p:spPr>
            <a:xfrm>
              <a:off x="7513563" y="3070092"/>
              <a:ext cx="1875927" cy="391233"/>
            </a:xfrm>
            <a:prstGeom prst="roundRect">
              <a:avLst/>
            </a:prstGeom>
            <a:gradFill>
              <a:gsLst>
                <a:gs pos="64000">
                  <a:schemeClr val="bg1">
                    <a:lumMod val="95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5400000" scaled="0"/>
            </a:gradFill>
            <a:ln w="38100">
              <a:solidFill>
                <a:srgbClr val="A6A6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0" name="テキスト ボックス 129"/>
            <p:cNvSpPr txBox="1"/>
            <p:nvPr/>
          </p:nvSpPr>
          <p:spPr>
            <a:xfrm>
              <a:off x="8114781" y="3067728"/>
              <a:ext cx="69762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就職</a:t>
              </a:r>
            </a:p>
          </p:txBody>
        </p:sp>
        <p:sp>
          <p:nvSpPr>
            <p:cNvPr id="137" name="角丸四角形 136"/>
            <p:cNvSpPr/>
            <p:nvPr/>
          </p:nvSpPr>
          <p:spPr>
            <a:xfrm>
              <a:off x="7294205" y="3713219"/>
              <a:ext cx="1267282" cy="440554"/>
            </a:xfrm>
            <a:prstGeom prst="roundRect">
              <a:avLst/>
            </a:prstGeom>
            <a:gradFill>
              <a:gsLst>
                <a:gs pos="64000">
                  <a:schemeClr val="bg1">
                    <a:lumMod val="95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5400000" scaled="0"/>
            </a:gradFill>
            <a:ln w="38100">
              <a:solidFill>
                <a:srgbClr val="A6A6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8" name="テキスト ボックス 137"/>
            <p:cNvSpPr txBox="1"/>
            <p:nvPr/>
          </p:nvSpPr>
          <p:spPr>
            <a:xfrm>
              <a:off x="7601597" y="3718693"/>
              <a:ext cx="69762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結婚</a:t>
              </a:r>
            </a:p>
          </p:txBody>
        </p:sp>
        <p:grpSp>
          <p:nvGrpSpPr>
            <p:cNvPr id="204" name="グループ化 203"/>
            <p:cNvGrpSpPr/>
            <p:nvPr/>
          </p:nvGrpSpPr>
          <p:grpSpPr>
            <a:xfrm>
              <a:off x="8575432" y="4604001"/>
              <a:ext cx="897106" cy="840475"/>
              <a:chOff x="3823096" y="4682980"/>
              <a:chExt cx="897106" cy="840475"/>
            </a:xfrm>
          </p:grpSpPr>
          <p:sp>
            <p:nvSpPr>
              <p:cNvPr id="196" name="円/楕円 195"/>
              <p:cNvSpPr/>
              <p:nvPr/>
            </p:nvSpPr>
            <p:spPr>
              <a:xfrm>
                <a:off x="3823096" y="4682980"/>
                <a:ext cx="840475" cy="840475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4000" dirty="0"/>
                  <a:t>F</a:t>
                </a:r>
                <a:endParaRPr kumimoji="1" lang="en-US" altLang="ja-JP" sz="4000" dirty="0"/>
              </a:p>
              <a:p>
                <a:pPr algn="ctr"/>
                <a:endParaRPr kumimoji="1" lang="en-US" altLang="ja-JP" sz="1600" dirty="0"/>
              </a:p>
            </p:txBody>
          </p:sp>
          <p:sp>
            <p:nvSpPr>
              <p:cNvPr id="197" name="テキスト ボックス 196"/>
              <p:cNvSpPr txBox="1"/>
              <p:nvPr/>
            </p:nvSpPr>
            <p:spPr>
              <a:xfrm>
                <a:off x="3842409" y="5128498"/>
                <a:ext cx="877793" cy="308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>
                    <a:solidFill>
                      <a:schemeClr val="bg1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グループ</a:t>
                </a:r>
              </a:p>
            </p:txBody>
          </p:sp>
        </p:grpSp>
        <p:grpSp>
          <p:nvGrpSpPr>
            <p:cNvPr id="203" name="グループ化 202"/>
            <p:cNvGrpSpPr/>
            <p:nvPr/>
          </p:nvGrpSpPr>
          <p:grpSpPr>
            <a:xfrm>
              <a:off x="7505508" y="4604001"/>
              <a:ext cx="917400" cy="840475"/>
              <a:chOff x="2839017" y="4708260"/>
              <a:chExt cx="917400" cy="840475"/>
            </a:xfrm>
          </p:grpSpPr>
          <p:sp>
            <p:nvSpPr>
              <p:cNvPr id="198" name="円/楕円 197"/>
              <p:cNvSpPr/>
              <p:nvPr/>
            </p:nvSpPr>
            <p:spPr>
              <a:xfrm>
                <a:off x="2839017" y="4708260"/>
                <a:ext cx="840475" cy="840475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4000" dirty="0"/>
                  <a:t>E</a:t>
                </a:r>
                <a:endParaRPr kumimoji="1" lang="en-US" altLang="ja-JP" sz="4000" dirty="0"/>
              </a:p>
              <a:p>
                <a:pPr algn="ctr"/>
                <a:endParaRPr kumimoji="1" lang="en-US" altLang="ja-JP" sz="1600" dirty="0"/>
              </a:p>
            </p:txBody>
          </p:sp>
          <p:sp>
            <p:nvSpPr>
              <p:cNvPr id="199" name="テキスト ボックス 198"/>
              <p:cNvSpPr txBox="1"/>
              <p:nvPr/>
            </p:nvSpPr>
            <p:spPr>
              <a:xfrm>
                <a:off x="2878624" y="5128498"/>
                <a:ext cx="877793" cy="308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>
                    <a:solidFill>
                      <a:schemeClr val="bg1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グループ</a:t>
                </a:r>
              </a:p>
            </p:txBody>
          </p:sp>
        </p:grpSp>
        <p:cxnSp>
          <p:nvCxnSpPr>
            <p:cNvPr id="78" name="直線コネクタ 77"/>
            <p:cNvCxnSpPr/>
            <p:nvPr/>
          </p:nvCxnSpPr>
          <p:spPr>
            <a:xfrm flipH="1">
              <a:off x="7974346" y="3472766"/>
              <a:ext cx="1" cy="240453"/>
            </a:xfrm>
            <a:prstGeom prst="line">
              <a:avLst/>
            </a:prstGeom>
            <a:ln w="152400">
              <a:solidFill>
                <a:schemeClr val="accent1">
                  <a:lumMod val="75000"/>
                </a:schemeClr>
              </a:solidFill>
              <a:headEnd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0569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687513" y="119584"/>
            <a:ext cx="4841363" cy="1009724"/>
            <a:chOff x="179512" y="119584"/>
            <a:chExt cx="4841363" cy="1009724"/>
          </a:xfrm>
        </p:grpSpPr>
        <p:sp>
          <p:nvSpPr>
            <p:cNvPr id="4" name="円/楕円 3"/>
            <p:cNvSpPr/>
            <p:nvPr/>
          </p:nvSpPr>
          <p:spPr>
            <a:xfrm>
              <a:off x="791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5" name="円/楕円 4"/>
            <p:cNvSpPr/>
            <p:nvPr/>
          </p:nvSpPr>
          <p:spPr>
            <a:xfrm>
              <a:off x="179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557794" y="320605"/>
              <a:ext cx="44630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キャッシュフロー表を見直そう</a:t>
              </a:r>
            </a:p>
          </p:txBody>
        </p:sp>
      </p:grpSp>
      <p:grpSp>
        <p:nvGrpSpPr>
          <p:cNvPr id="16" name="グループ化 15"/>
          <p:cNvGrpSpPr/>
          <p:nvPr/>
        </p:nvGrpSpPr>
        <p:grpSpPr>
          <a:xfrm>
            <a:off x="759520" y="1094590"/>
            <a:ext cx="8503877" cy="1413899"/>
            <a:chOff x="1020968" y="1121899"/>
            <a:chExt cx="8503877" cy="1413899"/>
          </a:xfrm>
        </p:grpSpPr>
        <p:sp>
          <p:nvSpPr>
            <p:cNvPr id="12" name="角丸四角形 11"/>
            <p:cNvSpPr/>
            <p:nvPr/>
          </p:nvSpPr>
          <p:spPr>
            <a:xfrm>
              <a:off x="1959465" y="1121899"/>
              <a:ext cx="7152982" cy="1413899"/>
            </a:xfrm>
            <a:prstGeom prst="roundRect">
              <a:avLst>
                <a:gd name="adj" fmla="val 13764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57150">
              <a:solidFill>
                <a:schemeClr val="accent5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/>
            </a:p>
          </p:txBody>
        </p:sp>
        <p:sp>
          <p:nvSpPr>
            <p:cNvPr id="2" name="正方形/長方形 1"/>
            <p:cNvSpPr/>
            <p:nvPr/>
          </p:nvSpPr>
          <p:spPr>
            <a:xfrm>
              <a:off x="2324010" y="1233616"/>
              <a:ext cx="3161454" cy="504056"/>
            </a:xfrm>
            <a:prstGeom prst="rect">
              <a:avLst/>
            </a:prstGeom>
            <a:solidFill>
              <a:srgbClr val="52FC5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2258399" y="1189925"/>
              <a:ext cx="7266446" cy="1095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4200"/>
                </a:lnSpc>
              </a:pPr>
              <a:r>
                <a:rPr lang="en-US" altLang="ja-JP" sz="28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10</a:t>
              </a:r>
              <a:r>
                <a:rPr lang="ja-JP" altLang="en-US" sz="28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年後の貯蓄残高 はいくら？　　　　　　　　　</a:t>
              </a:r>
              <a:endParaRPr lang="en-US" altLang="ja-JP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ts val="4200"/>
                </a:lnSpc>
              </a:pPr>
              <a:r>
                <a:rPr lang="ja-JP" altLang="en-US" sz="28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　　　　　　　　　　万円</a:t>
              </a:r>
              <a:endParaRPr lang="en-US" altLang="ja-JP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1020968" y="1496785"/>
              <a:ext cx="742776" cy="703335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4400" dirty="0"/>
                <a:t>1</a:t>
              </a:r>
              <a:endParaRPr lang="ja-JP" altLang="en-US" sz="4400" dirty="0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4215904" y="1863054"/>
              <a:ext cx="1948696" cy="50405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1594338" y="4210586"/>
            <a:ext cx="7571303" cy="1202125"/>
            <a:chOff x="1855786" y="4237895"/>
            <a:chExt cx="7571303" cy="1202125"/>
          </a:xfrm>
        </p:grpSpPr>
        <p:cxnSp>
          <p:nvCxnSpPr>
            <p:cNvPr id="27" name="直線コネクタ 26"/>
            <p:cNvCxnSpPr/>
            <p:nvPr/>
          </p:nvCxnSpPr>
          <p:spPr>
            <a:xfrm>
              <a:off x="1959465" y="4237895"/>
              <a:ext cx="7296999" cy="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テキスト ボックス 27"/>
            <p:cNvSpPr txBox="1"/>
            <p:nvPr/>
          </p:nvSpPr>
          <p:spPr>
            <a:xfrm>
              <a:off x="1855786" y="4239691"/>
              <a:ext cx="7571303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3600" dirty="0">
                  <a:solidFill>
                    <a:srgbClr val="FF0000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貯蓄残高が赤字続きになってしまう</a:t>
              </a:r>
              <a:endParaRPr lang="en-US" altLang="ja-JP" sz="3600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endParaRPr>
            </a:p>
            <a:p>
              <a:r>
                <a:rPr lang="ja-JP" altLang="en-US" sz="3600" dirty="0">
                  <a:solidFill>
                    <a:srgbClr val="FF0000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原因はなんだろう？</a:t>
              </a:r>
              <a:endParaRPr lang="en-US" altLang="ja-JP" sz="3600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endParaRP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759520" y="2672947"/>
            <a:ext cx="8458478" cy="1309372"/>
            <a:chOff x="1020968" y="2700256"/>
            <a:chExt cx="8458478" cy="1309372"/>
          </a:xfrm>
        </p:grpSpPr>
        <p:sp>
          <p:nvSpPr>
            <p:cNvPr id="19" name="角丸四角形 18"/>
            <p:cNvSpPr/>
            <p:nvPr/>
          </p:nvSpPr>
          <p:spPr>
            <a:xfrm>
              <a:off x="1959465" y="2700256"/>
              <a:ext cx="7152982" cy="1309372"/>
            </a:xfrm>
            <a:prstGeom prst="roundRect">
              <a:avLst>
                <a:gd name="adj" fmla="val 13764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57150">
              <a:solidFill>
                <a:schemeClr val="accent5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>
              <a:off x="1020968" y="2931268"/>
              <a:ext cx="742776" cy="703335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4400" dirty="0"/>
                <a:t>2</a:t>
              </a:r>
              <a:endParaRPr lang="ja-JP" altLang="en-US" sz="4400" dirty="0"/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2246488" y="2817166"/>
              <a:ext cx="1574974" cy="504056"/>
            </a:xfrm>
            <a:prstGeom prst="rect">
              <a:avLst/>
            </a:prstGeom>
            <a:solidFill>
              <a:srgbClr val="52FC5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2213000" y="2767657"/>
              <a:ext cx="7266446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4200"/>
                </a:lnSpc>
              </a:pPr>
              <a:r>
                <a:rPr lang="ja-JP" altLang="en-US" sz="28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貯蓄残高 が赤字</a:t>
              </a:r>
              <a:r>
                <a:rPr lang="ja-JP" altLang="en-US" sz="28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（－の数字）</a:t>
              </a:r>
              <a:r>
                <a:rPr lang="ja-JP" altLang="en-US" sz="28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になって</a:t>
              </a:r>
              <a:endParaRPr lang="en-US" altLang="ja-JP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ts val="4200"/>
                </a:lnSpc>
              </a:pPr>
              <a:r>
                <a:rPr lang="ja-JP" altLang="en-US" sz="28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いるところに色ペンで〇をつけよう</a:t>
              </a:r>
              <a:r>
                <a:rPr lang="ja-JP" altLang="en-US" sz="28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28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　　　　</a:t>
              </a:r>
              <a:endParaRPr lang="en-US" altLang="ja-JP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25" name="円/楕円 24"/>
          <p:cNvSpPr/>
          <p:nvPr/>
        </p:nvSpPr>
        <p:spPr>
          <a:xfrm>
            <a:off x="748992" y="4322041"/>
            <a:ext cx="742776" cy="70333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400" dirty="0"/>
              <a:t>3</a:t>
            </a:r>
            <a:endParaRPr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096649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9A3F2EC-67CE-4059-B738-17CC5F8E5A39}"/>
              </a:ext>
            </a:extLst>
          </p:cNvPr>
          <p:cNvSpPr txBox="1"/>
          <p:nvPr/>
        </p:nvSpPr>
        <p:spPr>
          <a:xfrm>
            <a:off x="678874" y="1968093"/>
            <a:ext cx="8346369" cy="65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ja-JP" altLang="en-US" sz="32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ヒラギノ丸ゴ Pro W4"/>
              </a:rPr>
              <a:t>●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  <a:cs typeface="ヒラギノ丸ゴ Pro W4"/>
              </a:rPr>
              <a:t>収入以上にお金を使っている</a:t>
            </a:r>
            <a:endParaRPr lang="en-US" altLang="ja-JP" sz="3200" b="1" dirty="0">
              <a:latin typeface="Meiryo UI" panose="020B0604030504040204" pitchFamily="50" charset="-128"/>
              <a:ea typeface="Meiryo UI" panose="020B0604030504040204" pitchFamily="50" charset="-128"/>
              <a:cs typeface="ヒラギノ丸ゴ Pro W4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96B45DC-3E77-49C8-B297-2BC7238C8734}"/>
              </a:ext>
            </a:extLst>
          </p:cNvPr>
          <p:cNvSpPr txBox="1"/>
          <p:nvPr/>
        </p:nvSpPr>
        <p:spPr>
          <a:xfrm>
            <a:off x="678875" y="2864962"/>
            <a:ext cx="9289031" cy="65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ja-JP" altLang="en-US" sz="32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ヒラギノ丸ゴ Pro W4"/>
              </a:rPr>
              <a:t>●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  <a:cs typeface="ヒラギノ丸ゴ Pro W4"/>
              </a:rPr>
              <a:t>支出額（生活費、住居費、趣味・娯楽費）が多い</a:t>
            </a:r>
            <a:endParaRPr lang="en-US" altLang="ja-JP" sz="3200" b="1" dirty="0">
              <a:latin typeface="Meiryo UI" panose="020B0604030504040204" pitchFamily="50" charset="-128"/>
              <a:ea typeface="Meiryo UI" panose="020B0604030504040204" pitchFamily="50" charset="-128"/>
              <a:cs typeface="ヒラギノ丸ゴ Pro W4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4849EE-6F9C-410B-94DC-388D18C56968}"/>
              </a:ext>
            </a:extLst>
          </p:cNvPr>
          <p:cNvSpPr txBox="1"/>
          <p:nvPr/>
        </p:nvSpPr>
        <p:spPr>
          <a:xfrm>
            <a:off x="678874" y="3761831"/>
            <a:ext cx="9478421" cy="65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ja-JP" altLang="en-US" sz="32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ヒラギノ丸ゴ Pro W4"/>
              </a:rPr>
              <a:t>●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  <a:cs typeface="ヒラギノ丸ゴ Pro W4"/>
              </a:rPr>
              <a:t>生活に変化があると（引っ越しなど）、お金がかかる</a:t>
            </a:r>
            <a:endParaRPr lang="en-US" altLang="ja-JP" sz="3200" b="1" dirty="0">
              <a:latin typeface="Meiryo UI" panose="020B0604030504040204" pitchFamily="50" charset="-128"/>
              <a:ea typeface="Meiryo UI" panose="020B0604030504040204" pitchFamily="50" charset="-128"/>
              <a:cs typeface="ヒラギノ丸ゴ Pro W4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>
            <a:off x="822890" y="2627817"/>
            <a:ext cx="5337230" cy="0"/>
          </a:xfrm>
          <a:prstGeom prst="line">
            <a:avLst/>
          </a:prstGeom>
          <a:ln w="571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822890" y="3539200"/>
            <a:ext cx="9009638" cy="0"/>
          </a:xfrm>
          <a:prstGeom prst="line">
            <a:avLst/>
          </a:prstGeom>
          <a:ln w="571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822890" y="4441676"/>
            <a:ext cx="9145016" cy="0"/>
          </a:xfrm>
          <a:prstGeom prst="line">
            <a:avLst/>
          </a:prstGeom>
          <a:ln w="571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1523310" y="1129308"/>
            <a:ext cx="83920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貯蓄残高が赤字続きになってしまう原因は？</a:t>
            </a:r>
            <a:endParaRPr lang="en-US" altLang="ja-JP" sz="3200" dirty="0">
              <a:solidFill>
                <a:srgbClr val="FF0000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grpSp>
        <p:nvGrpSpPr>
          <p:cNvPr id="19" name="グループ化 18"/>
          <p:cNvGrpSpPr/>
          <p:nvPr/>
        </p:nvGrpSpPr>
        <p:grpSpPr>
          <a:xfrm>
            <a:off x="687513" y="119584"/>
            <a:ext cx="4841363" cy="1009724"/>
            <a:chOff x="179512" y="119584"/>
            <a:chExt cx="4841363" cy="1009724"/>
          </a:xfrm>
        </p:grpSpPr>
        <p:sp>
          <p:nvSpPr>
            <p:cNvPr id="20" name="円/楕円 19"/>
            <p:cNvSpPr/>
            <p:nvPr/>
          </p:nvSpPr>
          <p:spPr>
            <a:xfrm>
              <a:off x="791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>
              <a:off x="179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557794" y="320605"/>
              <a:ext cx="44630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キャッシュフロー表を見直そう</a:t>
              </a:r>
            </a:p>
          </p:txBody>
        </p:sp>
      </p:grpSp>
      <p:sp>
        <p:nvSpPr>
          <p:cNvPr id="25" name="円/楕円 24"/>
          <p:cNvSpPr/>
          <p:nvPr/>
        </p:nvSpPr>
        <p:spPr>
          <a:xfrm>
            <a:off x="719875" y="1090848"/>
            <a:ext cx="742776" cy="70333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400" dirty="0"/>
              <a:t>3</a:t>
            </a:r>
            <a:endParaRPr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979330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3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3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3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3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4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22" grpId="0"/>
      <p:bldP spid="22" grpId="1"/>
      <p:bldP spid="23" grpId="0"/>
      <p:bldP spid="23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/>
          <p:cNvGrpSpPr/>
          <p:nvPr/>
        </p:nvGrpSpPr>
        <p:grpSpPr>
          <a:xfrm>
            <a:off x="759520" y="1961947"/>
            <a:ext cx="9200982" cy="2819738"/>
            <a:chOff x="759520" y="1961947"/>
            <a:chExt cx="9200982" cy="2819738"/>
          </a:xfrm>
        </p:grpSpPr>
        <p:sp>
          <p:nvSpPr>
            <p:cNvPr id="19" name="テキスト ボックス 18"/>
            <p:cNvSpPr txBox="1"/>
            <p:nvPr/>
          </p:nvSpPr>
          <p:spPr>
            <a:xfrm>
              <a:off x="818256" y="2196362"/>
              <a:ext cx="9142246" cy="25853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3600" b="1" kern="400" spc="-1000" dirty="0">
                  <a:solidFill>
                    <a:srgbClr val="B8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●  </a:t>
              </a:r>
              <a:r>
                <a:rPr lang="ja-JP" altLang="en-US" sz="3600" b="1" spc="-3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（</a:t>
              </a:r>
              <a:r>
                <a:rPr lang="ja-JP" altLang="en-US" sz="36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　　　　　　）方法を考える。</a:t>
              </a:r>
              <a:endParaRPr lang="en-US" altLang="ja-JP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3600" b="1" dirty="0">
                  <a:solidFill>
                    <a:srgbClr val="B8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● </a:t>
              </a:r>
              <a:r>
                <a:rPr lang="ja-JP" altLang="en-US" sz="36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ライフイベントの（　　　　　　　）</a:t>
              </a:r>
              <a:endParaRPr lang="en-US" altLang="ja-JP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3600" b="1" dirty="0">
                  <a:solidFill>
                    <a:srgbClr val="B8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● </a:t>
              </a:r>
              <a:r>
                <a:rPr lang="ja-JP" altLang="en-US" sz="36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ライフイベントそのものを取りやめるか</a:t>
              </a:r>
              <a:endParaRPr lang="en-US" altLang="ja-JP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3600" b="1" spc="-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   </a:t>
              </a:r>
              <a:r>
                <a:rPr lang="ja-JP" altLang="en-US" sz="3600" b="1" spc="-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 </a:t>
              </a:r>
              <a:r>
                <a:rPr lang="ja-JP" altLang="en-US" sz="36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（　　　）する。</a:t>
              </a:r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759520" y="1961947"/>
              <a:ext cx="8640960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テキスト ボックス 25"/>
          <p:cNvSpPr txBox="1"/>
          <p:nvPr/>
        </p:nvSpPr>
        <p:spPr>
          <a:xfrm>
            <a:off x="825309" y="1231801"/>
            <a:ext cx="71881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b="1" dirty="0">
                <a:ln w="1270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HG丸ｺﾞｼｯｸM-PRO" panose="020F0600000000000000" pitchFamily="50" charset="-128"/>
              </a:rPr>
              <a:t>キャッシュフロー表を見直すポイント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007198" y="2780236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sz="36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619537" y="2842242"/>
            <a:ext cx="30155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予算を減らす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816664" y="4073799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延期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808834" y="2134356"/>
            <a:ext cx="30588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収入を増やす</a:t>
            </a:r>
          </a:p>
        </p:txBody>
      </p:sp>
      <p:grpSp>
        <p:nvGrpSpPr>
          <p:cNvPr id="17" name="グループ化 16"/>
          <p:cNvGrpSpPr/>
          <p:nvPr/>
        </p:nvGrpSpPr>
        <p:grpSpPr>
          <a:xfrm>
            <a:off x="687513" y="119584"/>
            <a:ext cx="4841363" cy="1009724"/>
            <a:chOff x="179512" y="119584"/>
            <a:chExt cx="4841363" cy="1009724"/>
          </a:xfrm>
        </p:grpSpPr>
        <p:sp>
          <p:nvSpPr>
            <p:cNvPr id="18" name="円/楕円 17"/>
            <p:cNvSpPr/>
            <p:nvPr/>
          </p:nvSpPr>
          <p:spPr>
            <a:xfrm>
              <a:off x="791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20" name="円/楕円 19"/>
            <p:cNvSpPr/>
            <p:nvPr/>
          </p:nvSpPr>
          <p:spPr>
            <a:xfrm>
              <a:off x="179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557794" y="320605"/>
              <a:ext cx="44630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キャッシュフロー表を見直そう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37274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1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9" grpId="0"/>
      <p:bldP spid="30" grpId="0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975544" y="1201316"/>
            <a:ext cx="7055136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sz="2400" dirty="0">
                <a:solidFill>
                  <a:srgbClr val="B8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いつ、どんなライフイベントがあるか、年表のように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 まとめられる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75545" y="2028632"/>
            <a:ext cx="7300396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sz="2400" dirty="0">
                <a:solidFill>
                  <a:srgbClr val="B8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収入と支出の予定額を具体的に考える機会になり、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 予算作りにつながる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975545" y="2937012"/>
            <a:ext cx="7842211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sz="2400" dirty="0">
                <a:solidFill>
                  <a:srgbClr val="B8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毎年の収支を計算することで、黒字の家計で推移するか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 どうか確認できる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975545" y="3778603"/>
            <a:ext cx="6099747" cy="1102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sz="2400" dirty="0">
                <a:solidFill>
                  <a:srgbClr val="B8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大きな資金が必要なライフイベントまでに、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 貯蓄がたまるかどうか確認できる</a:t>
            </a:r>
          </a:p>
          <a:p>
            <a:endParaRPr lang="ja-JP" altLang="en-US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962105" y="4635927"/>
            <a:ext cx="7948010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sz="2400" dirty="0">
                <a:solidFill>
                  <a:srgbClr val="B8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赤字続き、資金不足などの問題が生じることを発見でき、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 早めに対策を立てられる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687512" y="119584"/>
            <a:ext cx="5520300" cy="1009724"/>
            <a:chOff x="687512" y="119584"/>
            <a:chExt cx="5520300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2" name="テキスト ボックス 1"/>
            <p:cNvSpPr txBox="1"/>
            <p:nvPr/>
          </p:nvSpPr>
          <p:spPr>
            <a:xfrm>
              <a:off x="1119560" y="357083"/>
              <a:ext cx="508825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b="1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キャッシュフロー表を作るメリット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02286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1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1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2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4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6" grpId="0"/>
      <p:bldP spid="17" grpId="0"/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/>
          <p:cNvSpPr/>
          <p:nvPr/>
        </p:nvSpPr>
        <p:spPr>
          <a:xfrm>
            <a:off x="399480" y="1201316"/>
            <a:ext cx="9433048" cy="4248472"/>
          </a:xfrm>
          <a:prstGeom prst="roundRect">
            <a:avLst>
              <a:gd name="adj" fmla="val 4368"/>
            </a:avLst>
          </a:prstGeom>
          <a:solidFill>
            <a:srgbClr val="FEF3F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円/楕円 3"/>
          <p:cNvSpPr/>
          <p:nvPr/>
        </p:nvSpPr>
        <p:spPr>
          <a:xfrm>
            <a:off x="1299580" y="119584"/>
            <a:ext cx="792088" cy="7920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687512" y="121196"/>
            <a:ext cx="1008112" cy="100811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283265" y="271309"/>
            <a:ext cx="14847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>
                <a:solidFill>
                  <a:schemeClr val="accent1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まとめ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33915" y="1336557"/>
            <a:ext cx="8688597" cy="8361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880"/>
              </a:lnSpc>
            </a:pPr>
            <a:r>
              <a:rPr lang="ja-JP" alt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■</a:t>
            </a:r>
            <a:r>
              <a:rPr lang="ja-JP" altLang="en-US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希望するライフイベントを実現するために、将来を思い描いて、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2880"/>
              </a:lnSpc>
            </a:pP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  お金の準備ができるかどうか事前に計画することが大切である。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33915" y="3325552"/>
            <a:ext cx="8337539" cy="8361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880"/>
              </a:lnSpc>
            </a:pPr>
            <a:r>
              <a:rPr lang="ja-JP" alt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■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キャッシュフロー表を作成することで、資金不足などの問題にも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2880"/>
              </a:lnSpc>
            </a:pP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 早めに対策を立てることができる。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59811" y="4368927"/>
            <a:ext cx="8069838" cy="8361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880"/>
              </a:lnSpc>
            </a:pPr>
            <a:r>
              <a:rPr lang="ja-JP" alt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■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収支が赤字続きになったり、予期せぬ問題が発生したときは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2880"/>
              </a:lnSpc>
            </a:pP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 キャッシュフロー表を見直そう。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33915" y="2378212"/>
            <a:ext cx="8308685" cy="8361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880"/>
              </a:lnSpc>
            </a:pPr>
            <a:r>
              <a:rPr lang="ja-JP" alt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■</a:t>
            </a:r>
            <a:r>
              <a:rPr lang="ja-JP" altLang="en-US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お金以外にも、人（家族など）や時間なども重要な生活資源と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2880"/>
              </a:lnSpc>
            </a:pP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  なっていることを踏まえて将来のプランを立てよう。</a:t>
            </a:r>
          </a:p>
        </p:txBody>
      </p:sp>
    </p:spTree>
    <p:extLst>
      <p:ext uri="{BB962C8B-B14F-4D97-AF65-F5344CB8AC3E}">
        <p14:creationId xmlns:p14="http://schemas.microsoft.com/office/powerpoint/2010/main" val="3322608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4" grpId="0" animBg="1"/>
      <p:bldP spid="4" grpId="1" animBg="1"/>
      <p:bldP spid="5" grpId="0" animBg="1"/>
      <p:bldP spid="5" grpId="1" animBg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 rotWithShape="1">
          <a:blip r:embed="rId3"/>
          <a:srcRect t="3614" r="10208"/>
          <a:stretch/>
        </p:blipFill>
        <p:spPr>
          <a:xfrm>
            <a:off x="7735284" y="2962259"/>
            <a:ext cx="1883921" cy="2469286"/>
          </a:xfrm>
          <a:prstGeom prst="roundRect">
            <a:avLst>
              <a:gd name="adj" fmla="val 22842"/>
            </a:avLst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1333663" y="147136"/>
            <a:ext cx="68162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>
                <a:solidFill>
                  <a:schemeClr val="accent1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10</a:t>
            </a:r>
            <a:r>
              <a:rPr lang="ja-JP" altLang="en-US" sz="3600" dirty="0">
                <a:solidFill>
                  <a:schemeClr val="accent1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年後の自分を思い描いてみよう</a:t>
            </a:r>
          </a:p>
        </p:txBody>
      </p:sp>
      <p:cxnSp>
        <p:nvCxnSpPr>
          <p:cNvPr id="14" name="直線コネクタ 13"/>
          <p:cNvCxnSpPr/>
          <p:nvPr/>
        </p:nvCxnSpPr>
        <p:spPr>
          <a:xfrm>
            <a:off x="8115776" y="501442"/>
            <a:ext cx="1498806" cy="0"/>
          </a:xfrm>
          <a:prstGeom prst="line">
            <a:avLst/>
          </a:prstGeom>
          <a:ln w="66675" cap="sq">
            <a:solidFill>
              <a:schemeClr val="accent1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グループ化 2"/>
          <p:cNvGrpSpPr/>
          <p:nvPr/>
        </p:nvGrpSpPr>
        <p:grpSpPr>
          <a:xfrm>
            <a:off x="831528" y="1054047"/>
            <a:ext cx="7318425" cy="3816424"/>
            <a:chOff x="831528" y="913284"/>
            <a:chExt cx="7318425" cy="3816424"/>
          </a:xfrm>
          <a:solidFill>
            <a:srgbClr val="A2F961"/>
          </a:solidFill>
        </p:grpSpPr>
        <p:sp>
          <p:nvSpPr>
            <p:cNvPr id="2" name="角丸四角形 1"/>
            <p:cNvSpPr/>
            <p:nvPr/>
          </p:nvSpPr>
          <p:spPr>
            <a:xfrm>
              <a:off x="831528" y="913284"/>
              <a:ext cx="6552728" cy="3816424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円/楕円 4"/>
            <p:cNvSpPr/>
            <p:nvPr/>
          </p:nvSpPr>
          <p:spPr>
            <a:xfrm>
              <a:off x="7119731" y="1717873"/>
              <a:ext cx="598884" cy="59888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円/楕円 9"/>
            <p:cNvSpPr/>
            <p:nvPr/>
          </p:nvSpPr>
          <p:spPr>
            <a:xfrm>
              <a:off x="7575602" y="2258321"/>
              <a:ext cx="432048" cy="44605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円/楕円 11"/>
            <p:cNvSpPr/>
            <p:nvPr/>
          </p:nvSpPr>
          <p:spPr>
            <a:xfrm>
              <a:off x="7865347" y="2721276"/>
              <a:ext cx="284606" cy="29383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1238898" y="1283641"/>
              <a:ext cx="5785318" cy="286232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ja-JP" altLang="en-US" sz="24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高校卒業後はどんな進路を選択したい？</a:t>
              </a:r>
              <a:endPara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ct val="150000"/>
                </a:lnSpc>
              </a:pPr>
              <a:endParaRPr lang="en-US" altLang="ja-JP" sz="7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24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どんな仕事をしたい？</a:t>
              </a:r>
              <a:endPara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24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結婚したい？</a:t>
              </a:r>
              <a:endPara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24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子供は欲しい？</a:t>
              </a:r>
              <a:endPara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24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他にやってみたいことは？</a:t>
              </a:r>
              <a:endPara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pic>
        <p:nvPicPr>
          <p:cNvPr id="15" name="図 14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259" y="276427"/>
            <a:ext cx="1053313" cy="419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708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5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円/楕円 24"/>
          <p:cNvSpPr/>
          <p:nvPr/>
        </p:nvSpPr>
        <p:spPr>
          <a:xfrm>
            <a:off x="246461" y="1119170"/>
            <a:ext cx="9395080" cy="406410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8" name="グループ化 57"/>
          <p:cNvGrpSpPr/>
          <p:nvPr/>
        </p:nvGrpSpPr>
        <p:grpSpPr>
          <a:xfrm>
            <a:off x="365440" y="317199"/>
            <a:ext cx="7234839" cy="596085"/>
            <a:chOff x="1043608" y="292926"/>
            <a:chExt cx="3888432" cy="1138896"/>
          </a:xfrm>
        </p:grpSpPr>
        <p:sp>
          <p:nvSpPr>
            <p:cNvPr id="59" name="角丸四角形 58"/>
            <p:cNvSpPr/>
            <p:nvPr/>
          </p:nvSpPr>
          <p:spPr>
            <a:xfrm>
              <a:off x="1043608" y="292926"/>
              <a:ext cx="3888432" cy="1138896"/>
            </a:xfrm>
            <a:prstGeom prst="roundRect">
              <a:avLst>
                <a:gd name="adj" fmla="val 13764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57150">
              <a:solidFill>
                <a:schemeClr val="accent5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2" name="テキスト ボックス 61"/>
            <p:cNvSpPr txBox="1"/>
            <p:nvPr/>
          </p:nvSpPr>
          <p:spPr>
            <a:xfrm>
              <a:off x="1220318" y="440303"/>
              <a:ext cx="29259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400" b="1" dirty="0">
                  <a:ln w="12700"/>
                  <a:latin typeface="+mj-lt"/>
                  <a:ea typeface="HG丸ｺﾞｼｯｸM-PRO" panose="020F0600000000000000" pitchFamily="50" charset="-128"/>
                </a:rPr>
                <a:t>高校卒業後の進路は人それぞれ・・・</a:t>
              </a:r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627392" y="1112468"/>
            <a:ext cx="8651099" cy="4161536"/>
            <a:chOff x="627392" y="1112468"/>
            <a:chExt cx="8651099" cy="4161536"/>
          </a:xfrm>
        </p:grpSpPr>
        <p:cxnSp>
          <p:nvCxnSpPr>
            <p:cNvPr id="121" name="直線コネクタ 120"/>
            <p:cNvCxnSpPr/>
            <p:nvPr/>
          </p:nvCxnSpPr>
          <p:spPr>
            <a:xfrm>
              <a:off x="5270838" y="2554981"/>
              <a:ext cx="1948252" cy="20216"/>
            </a:xfrm>
            <a:prstGeom prst="line">
              <a:avLst/>
            </a:prstGeom>
            <a:ln w="1524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>
              <a:off x="5216992" y="3327014"/>
              <a:ext cx="1948252" cy="20216"/>
            </a:xfrm>
            <a:prstGeom prst="line">
              <a:avLst/>
            </a:prstGeom>
            <a:ln w="1524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>
              <a:off x="5327584" y="3984008"/>
              <a:ext cx="1948252" cy="20216"/>
            </a:xfrm>
            <a:prstGeom prst="line">
              <a:avLst/>
            </a:prstGeom>
            <a:ln w="1524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>
              <a:off x="5335449" y="4641002"/>
              <a:ext cx="1948252" cy="20216"/>
            </a:xfrm>
            <a:prstGeom prst="line">
              <a:avLst/>
            </a:prstGeom>
            <a:ln w="1524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フリーフォーム 22"/>
            <p:cNvSpPr/>
            <p:nvPr/>
          </p:nvSpPr>
          <p:spPr>
            <a:xfrm>
              <a:off x="2605759" y="2155821"/>
              <a:ext cx="544580" cy="1734207"/>
            </a:xfrm>
            <a:custGeom>
              <a:avLst/>
              <a:gdLst>
                <a:gd name="connsiteX0" fmla="*/ 84083 w 472965"/>
                <a:gd name="connsiteY0" fmla="*/ 0 h 1734207"/>
                <a:gd name="connsiteX1" fmla="*/ 472965 w 472965"/>
                <a:gd name="connsiteY1" fmla="*/ 0 h 1734207"/>
                <a:gd name="connsiteX2" fmla="*/ 472965 w 472965"/>
                <a:gd name="connsiteY2" fmla="*/ 1713186 h 1734207"/>
                <a:gd name="connsiteX3" fmla="*/ 0 w 472965"/>
                <a:gd name="connsiteY3" fmla="*/ 1713186 h 1734207"/>
                <a:gd name="connsiteX4" fmla="*/ 0 w 472965"/>
                <a:gd name="connsiteY4" fmla="*/ 1734207 h 1734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2965" h="1734207">
                  <a:moveTo>
                    <a:pt x="84083" y="0"/>
                  </a:moveTo>
                  <a:lnTo>
                    <a:pt x="472965" y="0"/>
                  </a:lnTo>
                  <a:lnTo>
                    <a:pt x="472965" y="1713186"/>
                  </a:lnTo>
                  <a:lnTo>
                    <a:pt x="0" y="1713186"/>
                  </a:lnTo>
                  <a:lnTo>
                    <a:pt x="0" y="1734207"/>
                  </a:lnTo>
                </a:path>
              </a:pathLst>
            </a:custGeom>
            <a:noFill/>
            <a:ln w="1524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20" name="直線コネクタ 119"/>
            <p:cNvCxnSpPr/>
            <p:nvPr/>
          </p:nvCxnSpPr>
          <p:spPr>
            <a:xfrm>
              <a:off x="2575645" y="2917874"/>
              <a:ext cx="1948252" cy="20216"/>
            </a:xfrm>
            <a:prstGeom prst="line">
              <a:avLst/>
            </a:prstGeom>
            <a:ln w="1524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コネクタ 115"/>
            <p:cNvCxnSpPr/>
            <p:nvPr/>
          </p:nvCxnSpPr>
          <p:spPr>
            <a:xfrm>
              <a:off x="1201225" y="4666282"/>
              <a:ext cx="3393424" cy="0"/>
            </a:xfrm>
            <a:prstGeom prst="line">
              <a:avLst/>
            </a:prstGeom>
            <a:ln w="1524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コネクタ 113"/>
            <p:cNvCxnSpPr/>
            <p:nvPr/>
          </p:nvCxnSpPr>
          <p:spPr>
            <a:xfrm>
              <a:off x="956180" y="3040194"/>
              <a:ext cx="952269" cy="0"/>
            </a:xfrm>
            <a:prstGeom prst="line">
              <a:avLst/>
            </a:prstGeom>
            <a:ln w="1524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コネクタ 103"/>
            <p:cNvCxnSpPr/>
            <p:nvPr/>
          </p:nvCxnSpPr>
          <p:spPr>
            <a:xfrm>
              <a:off x="8185089" y="1569938"/>
              <a:ext cx="952269" cy="0"/>
            </a:xfrm>
            <a:prstGeom prst="line">
              <a:avLst/>
            </a:prstGeom>
            <a:ln w="1524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コネクタ 108"/>
            <p:cNvCxnSpPr/>
            <p:nvPr/>
          </p:nvCxnSpPr>
          <p:spPr>
            <a:xfrm>
              <a:off x="8221592" y="2868912"/>
              <a:ext cx="952269" cy="0"/>
            </a:xfrm>
            <a:prstGeom prst="line">
              <a:avLst/>
            </a:prstGeom>
            <a:ln w="1524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コネクタ 110"/>
            <p:cNvCxnSpPr/>
            <p:nvPr/>
          </p:nvCxnSpPr>
          <p:spPr>
            <a:xfrm>
              <a:off x="8215886" y="4339706"/>
              <a:ext cx="952269" cy="0"/>
            </a:xfrm>
            <a:prstGeom prst="line">
              <a:avLst/>
            </a:prstGeom>
            <a:ln w="1524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コネクタ 100"/>
            <p:cNvCxnSpPr/>
            <p:nvPr/>
          </p:nvCxnSpPr>
          <p:spPr>
            <a:xfrm>
              <a:off x="7351038" y="3103366"/>
              <a:ext cx="952269" cy="0"/>
            </a:xfrm>
            <a:prstGeom prst="line">
              <a:avLst/>
            </a:prstGeom>
            <a:ln w="1524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>
            <a:xfrm>
              <a:off x="1165488" y="1497930"/>
              <a:ext cx="6177639" cy="0"/>
            </a:xfrm>
            <a:prstGeom prst="line">
              <a:avLst/>
            </a:prstGeom>
            <a:ln w="1524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角丸四角形 40"/>
            <p:cNvSpPr/>
            <p:nvPr/>
          </p:nvSpPr>
          <p:spPr>
            <a:xfrm>
              <a:off x="1632575" y="1714618"/>
              <a:ext cx="583592" cy="2715603"/>
            </a:xfrm>
            <a:prstGeom prst="round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4" name="角丸四角形 3"/>
            <p:cNvSpPr/>
            <p:nvPr/>
          </p:nvSpPr>
          <p:spPr>
            <a:xfrm>
              <a:off x="627392" y="1209898"/>
              <a:ext cx="45719" cy="4571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角丸四角形 4"/>
            <p:cNvSpPr/>
            <p:nvPr/>
          </p:nvSpPr>
          <p:spPr>
            <a:xfrm>
              <a:off x="627392" y="1119170"/>
              <a:ext cx="680398" cy="397916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636892" y="2123716"/>
              <a:ext cx="677108" cy="170816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sz="3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高校卒業</a:t>
              </a: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1594152" y="2581893"/>
              <a:ext cx="677108" cy="105413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sz="3200" b="1" spc="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進学</a:t>
              </a:r>
            </a:p>
          </p:txBody>
        </p:sp>
        <p:sp>
          <p:nvSpPr>
            <p:cNvPr id="56" name="角丸四角形 55"/>
            <p:cNvSpPr/>
            <p:nvPr/>
          </p:nvSpPr>
          <p:spPr>
            <a:xfrm>
              <a:off x="2339061" y="1719369"/>
              <a:ext cx="492595" cy="701576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57" name="テキスト ボックス 56"/>
            <p:cNvSpPr txBox="1"/>
            <p:nvPr/>
          </p:nvSpPr>
          <p:spPr>
            <a:xfrm>
              <a:off x="2326139" y="1769180"/>
              <a:ext cx="523220" cy="60850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sz="2200" b="1" spc="-15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大学</a:t>
              </a:r>
            </a:p>
          </p:txBody>
        </p:sp>
        <p:sp>
          <p:nvSpPr>
            <p:cNvPr id="71" name="角丸四角形 70"/>
            <p:cNvSpPr/>
            <p:nvPr/>
          </p:nvSpPr>
          <p:spPr>
            <a:xfrm>
              <a:off x="2334590" y="3285166"/>
              <a:ext cx="492595" cy="1145056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67" name="テキスト ボックス 66"/>
            <p:cNvSpPr txBox="1"/>
            <p:nvPr/>
          </p:nvSpPr>
          <p:spPr>
            <a:xfrm>
              <a:off x="2326139" y="3261923"/>
              <a:ext cx="523220" cy="127105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2200" b="1" spc="-15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専門学校</a:t>
              </a:r>
            </a:p>
          </p:txBody>
        </p:sp>
        <p:sp>
          <p:nvSpPr>
            <p:cNvPr id="72" name="角丸四角形 71"/>
            <p:cNvSpPr/>
            <p:nvPr/>
          </p:nvSpPr>
          <p:spPr>
            <a:xfrm>
              <a:off x="3404998" y="1123963"/>
              <a:ext cx="583592" cy="2161203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73" name="テキスト ボックス 72"/>
            <p:cNvSpPr txBox="1"/>
            <p:nvPr/>
          </p:nvSpPr>
          <p:spPr>
            <a:xfrm>
              <a:off x="3358240" y="1714618"/>
              <a:ext cx="677108" cy="105413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sz="3200" b="1" spc="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就職</a:t>
              </a:r>
            </a:p>
          </p:txBody>
        </p:sp>
        <p:sp>
          <p:nvSpPr>
            <p:cNvPr id="74" name="角丸四角形 73"/>
            <p:cNvSpPr/>
            <p:nvPr/>
          </p:nvSpPr>
          <p:spPr>
            <a:xfrm>
              <a:off x="4360409" y="2277324"/>
              <a:ext cx="583592" cy="2642639"/>
            </a:xfrm>
            <a:prstGeom prst="roundRect">
              <a:avLst/>
            </a:prstGeom>
            <a:solidFill>
              <a:srgbClr val="FF0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75" name="テキスト ボックス 74"/>
            <p:cNvSpPr txBox="1"/>
            <p:nvPr/>
          </p:nvSpPr>
          <p:spPr>
            <a:xfrm>
              <a:off x="4321864" y="3103366"/>
              <a:ext cx="677108" cy="105413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sz="3200" b="1" spc="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結婚</a:t>
              </a:r>
            </a:p>
          </p:txBody>
        </p:sp>
        <p:sp>
          <p:nvSpPr>
            <p:cNvPr id="76" name="角丸四角形 75"/>
            <p:cNvSpPr/>
            <p:nvPr/>
          </p:nvSpPr>
          <p:spPr>
            <a:xfrm>
              <a:off x="5058554" y="2274420"/>
              <a:ext cx="654174" cy="1351966"/>
            </a:xfrm>
            <a:prstGeom prst="roundRect">
              <a:avLst/>
            </a:prstGeom>
            <a:solidFill>
              <a:srgbClr val="FF4747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5111972" y="2480184"/>
              <a:ext cx="553998" cy="94352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sz="2400" b="1" spc="-15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共働き</a:t>
              </a:r>
            </a:p>
          </p:txBody>
        </p:sp>
        <p:sp>
          <p:nvSpPr>
            <p:cNvPr id="81" name="角丸四角形 80"/>
            <p:cNvSpPr/>
            <p:nvPr/>
          </p:nvSpPr>
          <p:spPr>
            <a:xfrm>
              <a:off x="5941448" y="2868912"/>
              <a:ext cx="583592" cy="1415883"/>
            </a:xfrm>
            <a:prstGeom prst="roundRect">
              <a:avLst/>
            </a:prstGeom>
            <a:solidFill>
              <a:srgbClr val="FF339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82" name="テキスト ボックス 81"/>
            <p:cNvSpPr txBox="1"/>
            <p:nvPr/>
          </p:nvSpPr>
          <p:spPr>
            <a:xfrm>
              <a:off x="5894690" y="3063774"/>
              <a:ext cx="677108" cy="1204612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3200" b="1" spc="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出産</a:t>
              </a:r>
            </a:p>
          </p:txBody>
        </p:sp>
        <p:sp>
          <p:nvSpPr>
            <p:cNvPr id="83" name="角丸四角形 82"/>
            <p:cNvSpPr/>
            <p:nvPr/>
          </p:nvSpPr>
          <p:spPr>
            <a:xfrm>
              <a:off x="5063267" y="3710305"/>
              <a:ext cx="649461" cy="1191659"/>
            </a:xfrm>
            <a:prstGeom prst="roundRect">
              <a:avLst/>
            </a:prstGeom>
            <a:solidFill>
              <a:srgbClr val="FF4747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84" name="テキスト ボックス 83"/>
            <p:cNvSpPr txBox="1"/>
            <p:nvPr/>
          </p:nvSpPr>
          <p:spPr>
            <a:xfrm>
              <a:off x="4999861" y="3760713"/>
              <a:ext cx="800219" cy="1185019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2000" b="1" spc="-15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専業</a:t>
              </a:r>
              <a:endParaRPr lang="en-US" altLang="ja-JP" sz="2000" b="1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ja-JP" altLang="en-US" sz="2000" b="1" spc="-15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主夫・主婦</a:t>
              </a:r>
              <a:endParaRPr kumimoji="1" lang="ja-JP" altLang="en-US" sz="2000" b="1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5" name="角丸四角形 84"/>
            <p:cNvSpPr/>
            <p:nvPr/>
          </p:nvSpPr>
          <p:spPr>
            <a:xfrm>
              <a:off x="6991892" y="1209898"/>
              <a:ext cx="45719" cy="4571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角丸四角形 85"/>
            <p:cNvSpPr/>
            <p:nvPr/>
          </p:nvSpPr>
          <p:spPr>
            <a:xfrm>
              <a:off x="6991892" y="1119170"/>
              <a:ext cx="680398" cy="3979160"/>
            </a:xfrm>
            <a:prstGeom prst="roundRect">
              <a:avLst/>
            </a:prstGeom>
            <a:solidFill>
              <a:srgbClr val="FF993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" name="テキスト ボックス 87"/>
            <p:cNvSpPr txBox="1"/>
            <p:nvPr/>
          </p:nvSpPr>
          <p:spPr>
            <a:xfrm>
              <a:off x="6987027" y="2649906"/>
              <a:ext cx="677108" cy="105413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sz="3200" b="1" spc="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退職</a:t>
              </a:r>
            </a:p>
          </p:txBody>
        </p:sp>
        <p:sp>
          <p:nvSpPr>
            <p:cNvPr id="89" name="角丸四角形 88"/>
            <p:cNvSpPr/>
            <p:nvPr/>
          </p:nvSpPr>
          <p:spPr>
            <a:xfrm>
              <a:off x="7884443" y="1211416"/>
              <a:ext cx="45719" cy="45719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" name="角丸四角形 89"/>
            <p:cNvSpPr/>
            <p:nvPr/>
          </p:nvSpPr>
          <p:spPr>
            <a:xfrm>
              <a:off x="7884443" y="1120688"/>
              <a:ext cx="680398" cy="3979160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テキスト ボックス 90"/>
            <p:cNvSpPr txBox="1"/>
            <p:nvPr/>
          </p:nvSpPr>
          <p:spPr>
            <a:xfrm>
              <a:off x="7879578" y="2651424"/>
              <a:ext cx="677108" cy="105413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sz="3200" b="1" spc="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老後</a:t>
              </a:r>
            </a:p>
          </p:txBody>
        </p:sp>
        <p:sp>
          <p:nvSpPr>
            <p:cNvPr id="92" name="角丸四角形 91"/>
            <p:cNvSpPr/>
            <p:nvPr/>
          </p:nvSpPr>
          <p:spPr>
            <a:xfrm>
              <a:off x="8694899" y="1112468"/>
              <a:ext cx="583592" cy="906616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94" name="テキスト ボックス 93"/>
            <p:cNvSpPr txBox="1"/>
            <p:nvPr/>
          </p:nvSpPr>
          <p:spPr>
            <a:xfrm>
              <a:off x="8753432" y="1151650"/>
              <a:ext cx="492443" cy="1204612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再就職</a:t>
              </a:r>
            </a:p>
          </p:txBody>
        </p:sp>
        <p:sp>
          <p:nvSpPr>
            <p:cNvPr id="95" name="角丸四角形 94"/>
            <p:cNvSpPr/>
            <p:nvPr/>
          </p:nvSpPr>
          <p:spPr>
            <a:xfrm>
              <a:off x="8694899" y="2102641"/>
              <a:ext cx="583592" cy="1454295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97" name="テキスト ボックス 96"/>
            <p:cNvSpPr txBox="1"/>
            <p:nvPr/>
          </p:nvSpPr>
          <p:spPr>
            <a:xfrm>
              <a:off x="8753432" y="2156636"/>
              <a:ext cx="492443" cy="161268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趣味を満喫</a:t>
              </a:r>
            </a:p>
          </p:txBody>
        </p:sp>
        <p:sp>
          <p:nvSpPr>
            <p:cNvPr id="98" name="角丸四角形 97"/>
            <p:cNvSpPr/>
            <p:nvPr/>
          </p:nvSpPr>
          <p:spPr>
            <a:xfrm>
              <a:off x="8694899" y="3646496"/>
              <a:ext cx="583592" cy="1454295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99" name="テキスト ボックス 98"/>
            <p:cNvSpPr txBox="1"/>
            <p:nvPr/>
          </p:nvSpPr>
          <p:spPr>
            <a:xfrm>
              <a:off x="8740473" y="3661317"/>
              <a:ext cx="492443" cy="161268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ボランティア</a:t>
              </a:r>
            </a:p>
          </p:txBody>
        </p:sp>
        <p:sp>
          <p:nvSpPr>
            <p:cNvPr id="129" name="角丸四角形 128"/>
            <p:cNvSpPr/>
            <p:nvPr/>
          </p:nvSpPr>
          <p:spPr>
            <a:xfrm>
              <a:off x="2334590" y="2489788"/>
              <a:ext cx="492595" cy="701576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30" name="テキスト ボックス 129"/>
            <p:cNvSpPr txBox="1"/>
            <p:nvPr/>
          </p:nvSpPr>
          <p:spPr>
            <a:xfrm>
              <a:off x="2321668" y="2539599"/>
              <a:ext cx="523220" cy="60850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sz="2200" b="1" spc="-15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短大</a:t>
              </a:r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2153362" y="4812432"/>
            <a:ext cx="8015678" cy="1006410"/>
            <a:chOff x="2153362" y="4812432"/>
            <a:chExt cx="8015678" cy="1006410"/>
          </a:xfrm>
        </p:grpSpPr>
        <p:pic>
          <p:nvPicPr>
            <p:cNvPr id="146" name="図 14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388659" y="4812432"/>
              <a:ext cx="780381" cy="912063"/>
            </a:xfrm>
            <a:prstGeom prst="rect">
              <a:avLst/>
            </a:prstGeom>
          </p:spPr>
        </p:pic>
        <p:grpSp>
          <p:nvGrpSpPr>
            <p:cNvPr id="147" name="グループ化 146"/>
            <p:cNvGrpSpPr>
              <a:grpSpLocks noChangeAspect="1"/>
            </p:cNvGrpSpPr>
            <p:nvPr/>
          </p:nvGrpSpPr>
          <p:grpSpPr>
            <a:xfrm>
              <a:off x="5540977" y="4826866"/>
              <a:ext cx="833793" cy="991976"/>
              <a:chOff x="6844037" y="-321407"/>
              <a:chExt cx="1560110" cy="1856086"/>
            </a:xfrm>
          </p:grpSpPr>
          <p:sp>
            <p:nvSpPr>
              <p:cNvPr id="148" name="角丸四角形 147"/>
              <p:cNvSpPr/>
              <p:nvPr/>
            </p:nvSpPr>
            <p:spPr>
              <a:xfrm>
                <a:off x="6844037" y="826984"/>
                <a:ext cx="766438" cy="535695"/>
              </a:xfrm>
              <a:prstGeom prst="roundRect">
                <a:avLst>
                  <a:gd name="adj" fmla="val 4425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170"/>
              </a:p>
            </p:txBody>
          </p:sp>
          <p:pic>
            <p:nvPicPr>
              <p:cNvPr id="149" name="図 148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043017" y="-321407"/>
                <a:ext cx="1361130" cy="1856086"/>
              </a:xfrm>
              <a:prstGeom prst="rect">
                <a:avLst/>
              </a:prstGeom>
            </p:spPr>
          </p:pic>
        </p:grpSp>
        <p:pic>
          <p:nvPicPr>
            <p:cNvPr id="150" name="図 14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53362" y="4874663"/>
              <a:ext cx="692479" cy="93654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51225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10764" y="80941"/>
            <a:ext cx="55354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さまざまなライフイベントとかかる金額の例</a:t>
            </a:r>
          </a:p>
        </p:txBody>
      </p:sp>
      <p:sp>
        <p:nvSpPr>
          <p:cNvPr id="2" name="角丸四角形 1"/>
          <p:cNvSpPr/>
          <p:nvPr/>
        </p:nvSpPr>
        <p:spPr>
          <a:xfrm>
            <a:off x="165878" y="654870"/>
            <a:ext cx="4698098" cy="1626566"/>
          </a:xfrm>
          <a:prstGeom prst="roundRect">
            <a:avLst>
              <a:gd name="adj" fmla="val 6180"/>
            </a:avLst>
          </a:prstGeom>
          <a:noFill/>
          <a:ln w="571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736" y="802349"/>
            <a:ext cx="1737856" cy="1216808"/>
          </a:xfrm>
          <a:prstGeom prst="roundRect">
            <a:avLst>
              <a:gd name="adj" fmla="val 35349"/>
            </a:avLst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021700" y="743932"/>
            <a:ext cx="3201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大学や専門学校への進学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06204" y="1038087"/>
            <a:ext cx="2529707" cy="308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私立大学の初年度学生納付金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88495" y="1433685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文科系：</a:t>
            </a:r>
            <a:endParaRPr lang="en-US" altLang="ja-JP" sz="2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理科系：</a:t>
            </a:r>
            <a:endParaRPr lang="ja-JP" altLang="en-US" sz="20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165878" y="2428915"/>
            <a:ext cx="4698098" cy="1436697"/>
          </a:xfrm>
          <a:prstGeom prst="roundRect">
            <a:avLst>
              <a:gd name="adj" fmla="val 6180"/>
            </a:avLst>
          </a:prstGeom>
          <a:noFill/>
          <a:ln w="571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052234" y="2504476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一人暮らしの</a:t>
            </a:r>
            <a:r>
              <a:rPr lang="ja-JP" altLang="en-US" sz="180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スタート</a:t>
            </a:r>
            <a:endParaRPr kumimoji="1" lang="ja-JP" altLang="en-US" sz="180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043771" y="2949369"/>
            <a:ext cx="13388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初期費用：</a:t>
            </a:r>
            <a:endParaRPr lang="en-US" altLang="zh-TW" sz="2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zh-TW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生活費：</a:t>
            </a:r>
            <a:endParaRPr lang="ja-JP" altLang="en-US" sz="20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cxnSp>
        <p:nvCxnSpPr>
          <p:cNvPr id="20" name="直線コネクタ 19"/>
          <p:cNvCxnSpPr/>
          <p:nvPr/>
        </p:nvCxnSpPr>
        <p:spPr>
          <a:xfrm>
            <a:off x="2127672" y="1468897"/>
            <a:ext cx="25202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図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725" y="2466590"/>
            <a:ext cx="1635509" cy="1271713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 rotWithShape="1">
          <a:blip r:embed="rId4"/>
          <a:srcRect l="10752"/>
          <a:stretch/>
        </p:blipFill>
        <p:spPr>
          <a:xfrm>
            <a:off x="332716" y="4047186"/>
            <a:ext cx="1580554" cy="1365845"/>
          </a:xfrm>
          <a:prstGeom prst="rect">
            <a:avLst/>
          </a:prstGeom>
        </p:spPr>
      </p:pic>
      <p:sp>
        <p:nvSpPr>
          <p:cNvPr id="32" name="角丸四角形 31"/>
          <p:cNvSpPr/>
          <p:nvPr/>
        </p:nvSpPr>
        <p:spPr>
          <a:xfrm>
            <a:off x="165878" y="4013091"/>
            <a:ext cx="4698098" cy="1436697"/>
          </a:xfrm>
          <a:prstGeom prst="roundRect">
            <a:avLst>
              <a:gd name="adj" fmla="val 6180"/>
            </a:avLst>
          </a:prstGeom>
          <a:noFill/>
          <a:ln w="571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997180" y="408044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結婚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022577" y="4913621"/>
            <a:ext cx="8258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総額：</a:t>
            </a:r>
            <a:endParaRPr lang="ja-JP" altLang="en-US" sz="20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cxnSp>
        <p:nvCxnSpPr>
          <p:cNvPr id="42" name="直線コネクタ 41"/>
          <p:cNvCxnSpPr/>
          <p:nvPr/>
        </p:nvCxnSpPr>
        <p:spPr>
          <a:xfrm>
            <a:off x="2088495" y="4913621"/>
            <a:ext cx="246689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2121766" y="4390401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挙式，披露宴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ウエディングパーティ</a:t>
            </a:r>
          </a:p>
        </p:txBody>
      </p:sp>
      <p:sp>
        <p:nvSpPr>
          <p:cNvPr id="44" name="角丸四角形 43"/>
          <p:cNvSpPr/>
          <p:nvPr/>
        </p:nvSpPr>
        <p:spPr>
          <a:xfrm>
            <a:off x="5114822" y="643594"/>
            <a:ext cx="4717705" cy="1637842"/>
          </a:xfrm>
          <a:prstGeom prst="roundRect">
            <a:avLst>
              <a:gd name="adj" fmla="val 5560"/>
            </a:avLst>
          </a:prstGeom>
          <a:noFill/>
          <a:ln w="571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804260" y="671891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子供の誕生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6846406" y="1261088"/>
            <a:ext cx="13388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出産費用：</a:t>
            </a:r>
            <a:endParaRPr lang="en-US" altLang="ja-JP" sz="20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cxnSp>
        <p:nvCxnSpPr>
          <p:cNvPr id="47" name="直線コネクタ 46"/>
          <p:cNvCxnSpPr/>
          <p:nvPr/>
        </p:nvCxnSpPr>
        <p:spPr>
          <a:xfrm>
            <a:off x="6902125" y="1193040"/>
            <a:ext cx="271437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図 4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22599" y="762038"/>
            <a:ext cx="1623893" cy="1398149"/>
          </a:xfrm>
          <a:prstGeom prst="rect">
            <a:avLst/>
          </a:prstGeom>
        </p:spPr>
      </p:pic>
      <p:cxnSp>
        <p:nvCxnSpPr>
          <p:cNvPr id="50" name="直線コネクタ 49"/>
          <p:cNvCxnSpPr/>
          <p:nvPr/>
        </p:nvCxnSpPr>
        <p:spPr>
          <a:xfrm>
            <a:off x="2127672" y="2949369"/>
            <a:ext cx="25202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角丸四角形 53"/>
          <p:cNvSpPr/>
          <p:nvPr/>
        </p:nvSpPr>
        <p:spPr>
          <a:xfrm>
            <a:off x="5114736" y="2438784"/>
            <a:ext cx="4717705" cy="1637842"/>
          </a:xfrm>
          <a:prstGeom prst="roundRect">
            <a:avLst>
              <a:gd name="adj" fmla="val 5560"/>
            </a:avLst>
          </a:prstGeom>
          <a:noFill/>
          <a:ln w="571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6804174" y="2467081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住宅購入</a:t>
            </a:r>
          </a:p>
        </p:txBody>
      </p:sp>
      <p:cxnSp>
        <p:nvCxnSpPr>
          <p:cNvPr id="57" name="直線コネクタ 56"/>
          <p:cNvCxnSpPr/>
          <p:nvPr/>
        </p:nvCxnSpPr>
        <p:spPr>
          <a:xfrm>
            <a:off x="6902125" y="3222964"/>
            <a:ext cx="271437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テキスト ボックス 58"/>
          <p:cNvSpPr txBox="1"/>
          <p:nvPr/>
        </p:nvSpPr>
        <p:spPr>
          <a:xfrm>
            <a:off x="6904488" y="2795160"/>
            <a:ext cx="2529707" cy="308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建売住宅</a:t>
            </a:r>
          </a:p>
        </p:txBody>
      </p:sp>
      <p:pic>
        <p:nvPicPr>
          <p:cNvPr id="61" name="図 6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03657" y="2674072"/>
            <a:ext cx="1521915" cy="1128366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2980508" y="1439609"/>
            <a:ext cx="14398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約</a:t>
            </a:r>
            <a:r>
              <a:rPr lang="en-US" altLang="ja-JP" sz="2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119</a:t>
            </a:r>
            <a:r>
              <a:rPr lang="ja-JP" altLang="en-US" sz="2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万円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980508" y="1741280"/>
            <a:ext cx="14398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約</a:t>
            </a:r>
            <a:r>
              <a:rPr lang="en-US" altLang="ja-JP" sz="2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157</a:t>
            </a:r>
            <a:r>
              <a:rPr lang="ja-JP" altLang="en-US" sz="2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万円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154199" y="2941977"/>
            <a:ext cx="1601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</a:t>
            </a:r>
            <a:r>
              <a:rPr lang="ja-JP" altLang="en-US" sz="2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lang="en-US" altLang="ja-JP" sz="2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50</a:t>
            </a:r>
            <a:r>
              <a:rPr lang="ja-JP" altLang="en-US" sz="2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万円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913450" y="3264537"/>
            <a:ext cx="14398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16</a:t>
            </a:r>
            <a:r>
              <a:rPr lang="zh-TW" altLang="en-US" sz="2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万円</a:t>
            </a:r>
            <a:r>
              <a:rPr lang="en-US" altLang="zh-TW" sz="2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/</a:t>
            </a:r>
            <a:r>
              <a:rPr lang="zh-TW" altLang="en-US" sz="2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endParaRPr lang="ja-JP" altLang="en-US" sz="20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678489" y="4918923"/>
            <a:ext cx="11833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304</a:t>
            </a:r>
            <a:r>
              <a:rPr lang="ja-JP" altLang="en-US" sz="2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万円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987447" y="1267998"/>
            <a:ext cx="10214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51</a:t>
            </a:r>
            <a:r>
              <a:rPr lang="ja-JP" altLang="en-US" sz="2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万円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6902125" y="3231602"/>
            <a:ext cx="14013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3,605</a:t>
            </a:r>
            <a:r>
              <a:rPr lang="ja-JP" altLang="en-US" sz="2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万円</a:t>
            </a:r>
          </a:p>
        </p:txBody>
      </p:sp>
    </p:spTree>
    <p:extLst>
      <p:ext uri="{BB962C8B-B14F-4D97-AF65-F5344CB8AC3E}">
        <p14:creationId xmlns:p14="http://schemas.microsoft.com/office/powerpoint/2010/main" val="512463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3" grpId="0"/>
      <p:bldP spid="8" grpId="0"/>
      <p:bldP spid="10" grpId="0"/>
      <p:bldP spid="35" grpId="0"/>
      <p:bldP spid="36" grpId="0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471488" y="284476"/>
            <a:ext cx="532870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>
                <a:solidFill>
                  <a:schemeClr val="accent1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キャッシュフロー表とは</a:t>
            </a:r>
            <a:endParaRPr lang="ja-JP" altLang="en-US" sz="4400" dirty="0"/>
          </a:p>
        </p:txBody>
      </p:sp>
      <p:cxnSp>
        <p:nvCxnSpPr>
          <p:cNvPr id="9" name="直線コネクタ 8"/>
          <p:cNvCxnSpPr>
            <a:stCxn id="8" idx="3"/>
          </p:cNvCxnSpPr>
          <p:nvPr/>
        </p:nvCxnSpPr>
        <p:spPr>
          <a:xfrm flipV="1">
            <a:off x="5800191" y="654526"/>
            <a:ext cx="2592177" cy="14670"/>
          </a:xfrm>
          <a:prstGeom prst="line">
            <a:avLst/>
          </a:prstGeom>
          <a:ln w="11112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グループ化 19"/>
          <p:cNvGrpSpPr/>
          <p:nvPr/>
        </p:nvGrpSpPr>
        <p:grpSpPr>
          <a:xfrm>
            <a:off x="1479600" y="1201316"/>
            <a:ext cx="7488831" cy="2664296"/>
            <a:chOff x="971600" y="1201316"/>
            <a:chExt cx="7344816" cy="2664296"/>
          </a:xfrm>
        </p:grpSpPr>
        <p:sp>
          <p:nvSpPr>
            <p:cNvPr id="18" name="角丸四角形 17"/>
            <p:cNvSpPr/>
            <p:nvPr/>
          </p:nvSpPr>
          <p:spPr>
            <a:xfrm>
              <a:off x="971600" y="1201316"/>
              <a:ext cx="7344816" cy="2664296"/>
            </a:xfrm>
            <a:prstGeom prst="roundRect">
              <a:avLst>
                <a:gd name="adj" fmla="val 13764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57150">
              <a:solidFill>
                <a:schemeClr val="accent5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1043608" y="1336380"/>
              <a:ext cx="7149473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800" dirty="0">
                  <a:ln w="12700"/>
                  <a:solidFill>
                    <a:srgbClr val="C0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ea typeface="HG丸ｺﾞｼｯｸM-PRO" panose="020F0600000000000000" pitchFamily="50" charset="-128"/>
                </a:rPr>
                <a:t>●</a:t>
              </a:r>
              <a:r>
                <a:rPr lang="ja-JP" altLang="en-US" sz="2800" dirty="0">
                  <a:ln w="1270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ea typeface="HG丸ｺﾞｼｯｸM-PRO" panose="020F0600000000000000" pitchFamily="50" charset="-128"/>
                </a:rPr>
                <a:t>ライフプランを実現するために作成する、</a:t>
              </a:r>
              <a:endParaRPr lang="en-US" altLang="ja-JP" sz="2800" dirty="0">
                <a:ln w="1270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HG丸ｺﾞｼｯｸM-PRO" panose="020F0600000000000000" pitchFamily="50" charset="-128"/>
              </a:endParaRPr>
            </a:p>
            <a:p>
              <a:r>
                <a:rPr lang="en-US" altLang="ja-JP" sz="2800" dirty="0">
                  <a:ln w="1270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ea typeface="HG丸ｺﾞｼｯｸM-PRO" panose="020F0600000000000000" pitchFamily="50" charset="-128"/>
                </a:rPr>
                <a:t>    </a:t>
              </a:r>
              <a:r>
                <a:rPr lang="ja-JP" altLang="en-US" sz="2800" dirty="0">
                  <a:ln w="1270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ea typeface="HG丸ｺﾞｼｯｸM-PRO" panose="020F0600000000000000" pitchFamily="50" charset="-128"/>
                </a:rPr>
                <a:t>お金の出入りの年表のこと。</a:t>
              </a:r>
              <a:endParaRPr lang="en-US" altLang="ja-JP" sz="2800" dirty="0">
                <a:ln w="1270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HG丸ｺﾞｼｯｸM-PRO" panose="020F0600000000000000" pitchFamily="50" charset="-128"/>
              </a:endParaRPr>
            </a:p>
            <a:p>
              <a:r>
                <a:rPr lang="ja-JP" altLang="en-US" sz="2800" dirty="0">
                  <a:ln w="12700"/>
                  <a:solidFill>
                    <a:srgbClr val="C0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ea typeface="HG丸ｺﾞｼｯｸM-PRO" panose="020F0600000000000000" pitchFamily="50" charset="-128"/>
                </a:rPr>
                <a:t>●</a:t>
              </a:r>
              <a:r>
                <a:rPr lang="ja-JP" altLang="en-US" sz="2800" dirty="0">
                  <a:ln w="1270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ea typeface="HG丸ｺﾞｼｯｸM-PRO" panose="020F0600000000000000" pitchFamily="50" charset="-128"/>
                </a:rPr>
                <a:t>必要なお金の準備ができるかどうかを</a:t>
              </a:r>
              <a:endParaRPr lang="en-US" altLang="ja-JP" sz="2800" dirty="0">
                <a:ln w="1270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HG丸ｺﾞｼｯｸM-PRO" panose="020F0600000000000000" pitchFamily="50" charset="-128"/>
              </a:endParaRPr>
            </a:p>
            <a:p>
              <a:r>
                <a:rPr lang="en-US" altLang="ja-JP" sz="2800" dirty="0">
                  <a:ln w="1270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ea typeface="HG丸ｺﾞｼｯｸM-PRO" panose="020F0600000000000000" pitchFamily="50" charset="-128"/>
                </a:rPr>
                <a:t>    </a:t>
              </a:r>
              <a:r>
                <a:rPr lang="ja-JP" altLang="en-US" sz="2800" dirty="0">
                  <a:ln w="1270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ea typeface="HG丸ｺﾞｼｯｸM-PRO" panose="020F0600000000000000" pitchFamily="50" charset="-128"/>
                </a:rPr>
                <a:t>シミュレーションすることで、</a:t>
              </a:r>
              <a:endParaRPr lang="en-US" altLang="ja-JP" sz="2800" dirty="0">
                <a:ln w="1270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HG丸ｺﾞｼｯｸM-PRO" panose="020F0600000000000000" pitchFamily="50" charset="-128"/>
              </a:endParaRPr>
            </a:p>
            <a:p>
              <a:r>
                <a:rPr lang="en-US" altLang="ja-JP" sz="2800" dirty="0">
                  <a:ln w="1270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ea typeface="HG丸ｺﾞｼｯｸM-PRO" panose="020F0600000000000000" pitchFamily="50" charset="-128"/>
                </a:rPr>
                <a:t>    </a:t>
              </a:r>
              <a:r>
                <a:rPr lang="ja-JP" altLang="en-US" sz="2800" dirty="0">
                  <a:ln w="1270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ea typeface="HG丸ｺﾞｼｯｸM-PRO" panose="020F0600000000000000" pitchFamily="50" charset="-128"/>
                </a:rPr>
                <a:t>お金の流れを確認できる。</a:t>
              </a:r>
            </a:p>
          </p:txBody>
        </p:sp>
      </p:grpSp>
      <p:sp>
        <p:nvSpPr>
          <p:cNvPr id="7" name="正方形/長方形 6"/>
          <p:cNvSpPr/>
          <p:nvPr/>
        </p:nvSpPr>
        <p:spPr>
          <a:xfrm>
            <a:off x="2343696" y="4081636"/>
            <a:ext cx="63367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3200" dirty="0">
                <a:ln w="12700"/>
                <a:solidFill>
                  <a:schemeClr val="accent1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アオイさんのライフプランを例に</a:t>
            </a:r>
            <a:endParaRPr lang="en-US" altLang="ja-JP" sz="3200" dirty="0">
              <a:ln w="12700"/>
              <a:solidFill>
                <a:schemeClr val="accent1">
                  <a:lumMod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lvl="0"/>
            <a:r>
              <a:rPr lang="ja-JP" altLang="en-US" sz="3200" dirty="0">
                <a:ln w="12700"/>
                <a:solidFill>
                  <a:schemeClr val="accent1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キャッシュフロー表を作成してみよう。</a:t>
            </a:r>
          </a:p>
        </p:txBody>
      </p:sp>
    </p:spTree>
    <p:extLst>
      <p:ext uri="{BB962C8B-B14F-4D97-AF65-F5344CB8AC3E}">
        <p14:creationId xmlns:p14="http://schemas.microsoft.com/office/powerpoint/2010/main" val="287353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5231" y="1117752"/>
            <a:ext cx="2989050" cy="419549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線吹き出し 1 (枠付き) 4"/>
          <p:cNvSpPr/>
          <p:nvPr/>
        </p:nvSpPr>
        <p:spPr>
          <a:xfrm>
            <a:off x="664850" y="1431743"/>
            <a:ext cx="1987848" cy="378042"/>
          </a:xfrm>
          <a:prstGeom prst="borderCallout1">
            <a:avLst>
              <a:gd name="adj1" fmla="val 49780"/>
              <a:gd name="adj2" fmla="val 102641"/>
              <a:gd name="adj3" fmla="val 79401"/>
              <a:gd name="adj4" fmla="val 134753"/>
            </a:avLst>
          </a:prstGeom>
          <a:ln w="38100"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500" b="1" dirty="0">
                <a:solidFill>
                  <a:prstClr val="white"/>
                </a:solidFill>
              </a:rPr>
              <a:t>① 本人と家族の名前</a:t>
            </a:r>
          </a:p>
        </p:txBody>
      </p:sp>
      <p:sp>
        <p:nvSpPr>
          <p:cNvPr id="6" name="線吹き出し 1 (枠付き) 5"/>
          <p:cNvSpPr/>
          <p:nvPr/>
        </p:nvSpPr>
        <p:spPr>
          <a:xfrm>
            <a:off x="6880201" y="1109580"/>
            <a:ext cx="2486443" cy="432048"/>
          </a:xfrm>
          <a:prstGeom prst="borderCallout1">
            <a:avLst>
              <a:gd name="adj1" fmla="val 36867"/>
              <a:gd name="adj2" fmla="val -2549"/>
              <a:gd name="adj3" fmla="val 97098"/>
              <a:gd name="adj4" fmla="val -26337"/>
            </a:avLst>
          </a:prstGeom>
          <a:ln w="3810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500" b="1" dirty="0">
                <a:solidFill>
                  <a:prstClr val="white"/>
                </a:solidFill>
              </a:rPr>
              <a:t>② 西暦と年度末時点の年齢</a:t>
            </a:r>
          </a:p>
        </p:txBody>
      </p:sp>
      <p:sp>
        <p:nvSpPr>
          <p:cNvPr id="7" name="線吹き出し 1 (枠付き) 6"/>
          <p:cNvSpPr/>
          <p:nvPr/>
        </p:nvSpPr>
        <p:spPr>
          <a:xfrm>
            <a:off x="6880200" y="1985331"/>
            <a:ext cx="2322258" cy="1029011"/>
          </a:xfrm>
          <a:prstGeom prst="borderCallout1">
            <a:avLst>
              <a:gd name="adj1" fmla="val 36867"/>
              <a:gd name="adj2" fmla="val -2549"/>
              <a:gd name="adj3" fmla="val 43531"/>
              <a:gd name="adj4" fmla="val -29673"/>
            </a:avLst>
          </a:prstGeom>
          <a:ln w="38100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500" b="1" dirty="0">
                <a:solidFill>
                  <a:prstClr val="white"/>
                </a:solidFill>
              </a:rPr>
              <a:t>③ 今後の予定や希望</a:t>
            </a:r>
            <a:endParaRPr lang="en-US" altLang="ja-JP" sz="1500" b="1" dirty="0">
              <a:solidFill>
                <a:prstClr val="white"/>
              </a:solidFill>
            </a:endParaRPr>
          </a:p>
          <a:p>
            <a:r>
              <a:rPr lang="ja-JP" altLang="en-US" sz="1200" b="1" dirty="0">
                <a:solidFill>
                  <a:prstClr val="white"/>
                </a:solidFill>
              </a:rPr>
              <a:t>ｅｘ）旅行、海外留学、車購入、住宅購入、子供の進学予定、起業、退職、海外移住・・・・</a:t>
            </a:r>
          </a:p>
        </p:txBody>
      </p:sp>
      <p:sp>
        <p:nvSpPr>
          <p:cNvPr id="11" name="線吹き出し 1 (枠付き) 10"/>
          <p:cNvSpPr/>
          <p:nvPr/>
        </p:nvSpPr>
        <p:spPr>
          <a:xfrm>
            <a:off x="6880200" y="3448517"/>
            <a:ext cx="2125218" cy="725228"/>
          </a:xfrm>
          <a:prstGeom prst="borderCallout1">
            <a:avLst>
              <a:gd name="adj1" fmla="val 59323"/>
              <a:gd name="adj2" fmla="val -2260"/>
              <a:gd name="adj3" fmla="val 164857"/>
              <a:gd name="adj4" fmla="val -31897"/>
            </a:avLst>
          </a:prstGeom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500" b="1" dirty="0">
                <a:solidFill>
                  <a:prstClr val="white"/>
                </a:solidFill>
              </a:rPr>
              <a:t>⑤ 予定している支出とその合計額</a:t>
            </a:r>
          </a:p>
        </p:txBody>
      </p:sp>
      <p:sp>
        <p:nvSpPr>
          <p:cNvPr id="13" name="線吹き出し 1 (枠付き) 12"/>
          <p:cNvSpPr/>
          <p:nvPr/>
        </p:nvSpPr>
        <p:spPr>
          <a:xfrm>
            <a:off x="6880200" y="4487056"/>
            <a:ext cx="2486442" cy="906011"/>
          </a:xfrm>
          <a:prstGeom prst="borderCallout1">
            <a:avLst>
              <a:gd name="adj1" fmla="val 86110"/>
              <a:gd name="adj2" fmla="val -27352"/>
              <a:gd name="adj3" fmla="val 50497"/>
              <a:gd name="adj4" fmla="val -2131"/>
            </a:avLst>
          </a:prstGeom>
          <a:ln w="38100">
            <a:solidFill>
              <a:srgbClr val="72941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500" b="1" dirty="0">
                <a:solidFill>
                  <a:prstClr val="white"/>
                </a:solidFill>
              </a:rPr>
              <a:t>⑦ 前年の貯蓄残高に、</a:t>
            </a:r>
          </a:p>
          <a:p>
            <a:r>
              <a:rPr lang="ja-JP" altLang="en-US" sz="1500" b="1" dirty="0">
                <a:solidFill>
                  <a:prstClr val="white"/>
                </a:solidFill>
              </a:rPr>
              <a:t>年間収支の金額を</a:t>
            </a:r>
          </a:p>
          <a:p>
            <a:r>
              <a:rPr lang="ja-JP" altLang="en-US" sz="1500" b="1" dirty="0">
                <a:solidFill>
                  <a:prstClr val="white"/>
                </a:solidFill>
              </a:rPr>
              <a:t>黒字の場合はプラス、</a:t>
            </a:r>
          </a:p>
          <a:p>
            <a:r>
              <a:rPr lang="ja-JP" altLang="en-US" sz="1500" b="1" dirty="0">
                <a:solidFill>
                  <a:prstClr val="white"/>
                </a:solidFill>
              </a:rPr>
              <a:t>赤字の場合はマイナスする</a:t>
            </a:r>
          </a:p>
        </p:txBody>
      </p:sp>
      <p:grpSp>
        <p:nvGrpSpPr>
          <p:cNvPr id="8" name="グループ化 7"/>
          <p:cNvGrpSpPr/>
          <p:nvPr/>
        </p:nvGrpSpPr>
        <p:grpSpPr>
          <a:xfrm>
            <a:off x="399480" y="114091"/>
            <a:ext cx="4430564" cy="908751"/>
            <a:chOff x="618761" y="393376"/>
            <a:chExt cx="4430564" cy="908751"/>
          </a:xfrm>
        </p:grpSpPr>
        <p:sp>
          <p:nvSpPr>
            <p:cNvPr id="14" name="円/楕円 13"/>
            <p:cNvSpPr/>
            <p:nvPr/>
          </p:nvSpPr>
          <p:spPr>
            <a:xfrm>
              <a:off x="1169622" y="393376"/>
              <a:ext cx="712880" cy="71288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20"/>
            </a:p>
          </p:txBody>
        </p:sp>
        <p:sp>
          <p:nvSpPr>
            <p:cNvPr id="15" name="円/楕円 14"/>
            <p:cNvSpPr/>
            <p:nvPr/>
          </p:nvSpPr>
          <p:spPr>
            <a:xfrm>
              <a:off x="618761" y="394826"/>
              <a:ext cx="907301" cy="90730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20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877990" y="524441"/>
              <a:ext cx="4171335" cy="4801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520" dirty="0">
                  <a:solidFill>
                    <a:schemeClr val="accent1">
                      <a:lumMod val="50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キャッシュフロー表の作成手順</a:t>
              </a:r>
            </a:p>
          </p:txBody>
        </p:sp>
      </p:grpSp>
      <p:sp>
        <p:nvSpPr>
          <p:cNvPr id="3" name="正方形/長方形 2"/>
          <p:cNvSpPr/>
          <p:nvPr/>
        </p:nvSpPr>
        <p:spPr>
          <a:xfrm>
            <a:off x="3281500" y="1345332"/>
            <a:ext cx="1124217" cy="639998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4431158" y="1132287"/>
            <a:ext cx="1800970" cy="842794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4434840" y="2784686"/>
            <a:ext cx="1803400" cy="984674"/>
          </a:xfrm>
          <a:prstGeom prst="rect">
            <a:avLst/>
          </a:prstGeom>
          <a:noFill/>
          <a:ln w="38100">
            <a:solidFill>
              <a:srgbClr val="D987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4431158" y="3797308"/>
            <a:ext cx="1807082" cy="104901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4431158" y="4885406"/>
            <a:ext cx="1813123" cy="194594"/>
          </a:xfrm>
          <a:prstGeom prst="rect">
            <a:avLst/>
          </a:prstGeom>
          <a:noFill/>
          <a:ln w="38100">
            <a:solidFill>
              <a:srgbClr val="FF7E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5345851" y="5119086"/>
            <a:ext cx="898430" cy="183708"/>
          </a:xfrm>
          <a:prstGeom prst="rect">
            <a:avLst/>
          </a:prstGeom>
          <a:noFill/>
          <a:ln w="38100">
            <a:solidFill>
              <a:srgbClr val="7294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10" name="線吹き出し 1 (枠付き) 9"/>
          <p:cNvSpPr/>
          <p:nvPr/>
        </p:nvSpPr>
        <p:spPr>
          <a:xfrm>
            <a:off x="664851" y="2502541"/>
            <a:ext cx="2157953" cy="600177"/>
          </a:xfrm>
          <a:prstGeom prst="borderCallout1">
            <a:avLst>
              <a:gd name="adj1" fmla="val 54283"/>
              <a:gd name="adj2" fmla="val 103455"/>
              <a:gd name="adj3" fmla="val 158658"/>
              <a:gd name="adj4" fmla="val 178131"/>
            </a:avLst>
          </a:prstGeom>
          <a:ln w="38100">
            <a:solidFill>
              <a:srgbClr val="D987D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500" b="1" dirty="0">
                <a:solidFill>
                  <a:prstClr val="white"/>
                </a:solidFill>
              </a:rPr>
              <a:t>④ 予定している収入とその合計額</a:t>
            </a:r>
          </a:p>
        </p:txBody>
      </p:sp>
      <p:sp>
        <p:nvSpPr>
          <p:cNvPr id="12" name="線吹き出し 1 (枠付き) 11"/>
          <p:cNvSpPr/>
          <p:nvPr/>
        </p:nvSpPr>
        <p:spPr>
          <a:xfrm>
            <a:off x="664850" y="4424722"/>
            <a:ext cx="2157953" cy="574238"/>
          </a:xfrm>
          <a:prstGeom prst="borderCallout1">
            <a:avLst>
              <a:gd name="adj1" fmla="val 58586"/>
              <a:gd name="adj2" fmla="val 102499"/>
              <a:gd name="adj3" fmla="val 96563"/>
              <a:gd name="adj4" fmla="val 178298"/>
            </a:avLst>
          </a:prstGeom>
          <a:ln w="38100">
            <a:solidFill>
              <a:srgbClr val="FF7E09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500" b="1" dirty="0">
                <a:solidFill>
                  <a:prstClr val="white"/>
                </a:solidFill>
              </a:rPr>
              <a:t>⑥ 収入合計から</a:t>
            </a:r>
          </a:p>
          <a:p>
            <a:r>
              <a:rPr lang="ja-JP" altLang="en-US" sz="1500" b="1" dirty="0">
                <a:solidFill>
                  <a:prstClr val="white"/>
                </a:solidFill>
              </a:rPr>
              <a:t>支出合計を引いた額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4433303" y="2011359"/>
            <a:ext cx="1798825" cy="747081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10598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9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1" grpId="0" animBg="1"/>
      <p:bldP spid="13" grpId="0" animBg="1"/>
      <p:bldP spid="3" grpId="0" animBg="1"/>
      <p:bldP spid="17" grpId="0" animBg="1"/>
      <p:bldP spid="19" grpId="0" animBg="1"/>
      <p:bldP spid="20" grpId="0" animBg="1"/>
      <p:bldP spid="22" grpId="0" animBg="1"/>
      <p:bldP spid="23" grpId="0" animBg="1"/>
      <p:bldP spid="10" grpId="0" animBg="1"/>
      <p:bldP spid="12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図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9190" y="864077"/>
            <a:ext cx="3081462" cy="432520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5" name="正方形/長方形 14"/>
          <p:cNvSpPr/>
          <p:nvPr/>
        </p:nvSpPr>
        <p:spPr>
          <a:xfrm>
            <a:off x="8536384" y="4779970"/>
            <a:ext cx="1429590" cy="62712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400" dirty="0"/>
              <a:t>年度単位で書か</a:t>
            </a:r>
            <a:endParaRPr lang="en-US" altLang="ja-JP" sz="1400" dirty="0"/>
          </a:p>
          <a:p>
            <a:pPr algn="ctr"/>
            <a:r>
              <a:rPr lang="ja-JP" altLang="en-US" sz="1400" dirty="0" err="1"/>
              <a:t>れて</a:t>
            </a:r>
            <a:r>
              <a:rPr lang="ja-JP" altLang="en-US" sz="1400" dirty="0"/>
              <a:t>います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402222" y="1306936"/>
            <a:ext cx="5318491" cy="1170410"/>
            <a:chOff x="402222" y="1306936"/>
            <a:chExt cx="5318491" cy="1170410"/>
          </a:xfrm>
        </p:grpSpPr>
        <p:sp>
          <p:nvSpPr>
            <p:cNvPr id="20" name="右矢印 19"/>
            <p:cNvSpPr/>
            <p:nvPr/>
          </p:nvSpPr>
          <p:spPr>
            <a:xfrm rot="2547129">
              <a:off x="3938832" y="2080439"/>
              <a:ext cx="1781881" cy="396907"/>
            </a:xfrm>
            <a:prstGeom prst="rightArrow">
              <a:avLst>
                <a:gd name="adj1" fmla="val 24201"/>
                <a:gd name="adj2" fmla="val 148178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402222" y="1306936"/>
              <a:ext cx="3960440" cy="6427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ja-JP" altLang="en-US" sz="1800" b="1" dirty="0">
                  <a:ln w="12700"/>
                  <a:solidFill>
                    <a:schemeClr val="tx1">
                      <a:lumMod val="95000"/>
                      <a:lumOff val="5000"/>
                    </a:schemeClr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収入は３項目あり、</a:t>
              </a:r>
              <a:endParaRPr lang="en-US" altLang="ja-JP" sz="1800" b="1" dirty="0">
                <a:ln w="12700"/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800" b="1" dirty="0">
                  <a:ln w="12700"/>
                  <a:solidFill>
                    <a:schemeClr val="tx1">
                      <a:lumMod val="95000"/>
                      <a:lumOff val="5000"/>
                    </a:schemeClr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収入合計はこれらを全て足した数字</a:t>
              </a:r>
              <a:endPara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411103" y="2105119"/>
            <a:ext cx="4565532" cy="2009935"/>
            <a:chOff x="411103" y="2105119"/>
            <a:chExt cx="4565532" cy="2009935"/>
          </a:xfrm>
        </p:grpSpPr>
        <p:sp>
          <p:nvSpPr>
            <p:cNvPr id="22" name="右矢印 21"/>
            <p:cNvSpPr/>
            <p:nvPr/>
          </p:nvSpPr>
          <p:spPr>
            <a:xfrm rot="2791087">
              <a:off x="3812757" y="2951176"/>
              <a:ext cx="1930849" cy="396907"/>
            </a:xfrm>
            <a:prstGeom prst="rightArrow">
              <a:avLst>
                <a:gd name="adj1" fmla="val 24201"/>
                <a:gd name="adj2" fmla="val 148178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411103" y="2105119"/>
              <a:ext cx="3960440" cy="6427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ja-JP" altLang="en-US" sz="1800" b="1" dirty="0">
                  <a:ln w="12700"/>
                  <a:solidFill>
                    <a:schemeClr val="tx1">
                      <a:lumMod val="95000"/>
                      <a:lumOff val="5000"/>
                    </a:schemeClr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支出は４項目あり、</a:t>
              </a:r>
            </a:p>
            <a:p>
              <a:r>
                <a:rPr lang="ja-JP" altLang="en-US" sz="1800" b="1" dirty="0">
                  <a:ln w="12700"/>
                  <a:solidFill>
                    <a:schemeClr val="tx1">
                      <a:lumMod val="95000"/>
                      <a:lumOff val="5000"/>
                    </a:schemeClr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支出合計はこれらを全て足した数字</a:t>
              </a: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402222" y="2888989"/>
            <a:ext cx="5290585" cy="1503603"/>
            <a:chOff x="402222" y="2888989"/>
            <a:chExt cx="5290585" cy="1503603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402222" y="2888989"/>
              <a:ext cx="5290585" cy="1503603"/>
              <a:chOff x="411103" y="2888990"/>
              <a:chExt cx="5290585" cy="1503603"/>
            </a:xfrm>
          </p:grpSpPr>
          <p:grpSp>
            <p:nvGrpSpPr>
              <p:cNvPr id="7" name="グループ化 6"/>
              <p:cNvGrpSpPr/>
              <p:nvPr/>
            </p:nvGrpSpPr>
            <p:grpSpPr>
              <a:xfrm>
                <a:off x="411103" y="2888990"/>
                <a:ext cx="5290585" cy="1503603"/>
                <a:chOff x="411103" y="2888990"/>
                <a:chExt cx="5290585" cy="1503603"/>
              </a:xfrm>
            </p:grpSpPr>
            <p:sp>
              <p:nvSpPr>
                <p:cNvPr id="25" name="右矢印 24"/>
                <p:cNvSpPr/>
                <p:nvPr/>
              </p:nvSpPr>
              <p:spPr>
                <a:xfrm rot="2557353">
                  <a:off x="3754436" y="3995686"/>
                  <a:ext cx="1947252" cy="396907"/>
                </a:xfrm>
                <a:prstGeom prst="rightArrow">
                  <a:avLst>
                    <a:gd name="adj1" fmla="val 25342"/>
                    <a:gd name="adj2" fmla="val 148178"/>
                  </a:avLst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/>
                </a:p>
              </p:txBody>
            </p:sp>
            <p:sp>
              <p:nvSpPr>
                <p:cNvPr id="23" name="正方形/長方形 22"/>
                <p:cNvSpPr/>
                <p:nvPr/>
              </p:nvSpPr>
              <p:spPr>
                <a:xfrm>
                  <a:off x="411103" y="2888990"/>
                  <a:ext cx="3960440" cy="1071846"/>
                </a:xfrm>
                <a:prstGeom prst="rect">
                  <a:avLst/>
                </a:prstGeom>
                <a:solidFill>
                  <a:schemeClr val="bg1"/>
                </a:solidFill>
                <a:ln w="285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 sz="1800" b="1" dirty="0">
                    <a:ln w="12700"/>
                    <a:solidFill>
                      <a:schemeClr val="bg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</p:grpSp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64305E78-4B21-47D7-BBB7-90B180B49973}"/>
                  </a:ext>
                </a:extLst>
              </p:cNvPr>
              <p:cNvSpPr txBox="1"/>
              <p:nvPr/>
            </p:nvSpPr>
            <p:spPr>
              <a:xfrm>
                <a:off x="931494" y="3377721"/>
                <a:ext cx="1211309" cy="40011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accent6">
                    <a:lumMod val="75000"/>
                  </a:schemeClr>
                </a:solidFill>
              </a:ln>
            </p:spPr>
            <p:txBody>
              <a:bodyPr wrap="square" lIns="36000" rIns="36000" rtlCol="0">
                <a:spAutoFit/>
              </a:bodyPr>
              <a:lstStyle/>
              <a:p>
                <a:r>
                  <a:rPr lang="ja-JP" altLang="en-US" sz="2000" b="1" dirty="0">
                    <a:ln w="12700"/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収入合計</a:t>
                </a:r>
                <a:endParaRPr lang="ja-JP" altLang="en-US" sz="2000" dirty="0"/>
              </a:p>
            </p:txBody>
          </p:sp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9A3D498F-945A-43B4-944F-E691762D88A5}"/>
                  </a:ext>
                </a:extLst>
              </p:cNvPr>
              <p:cNvSpPr txBox="1"/>
              <p:nvPr/>
            </p:nvSpPr>
            <p:spPr>
              <a:xfrm>
                <a:off x="2846675" y="3366147"/>
                <a:ext cx="1105734" cy="40011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accent6">
                    <a:lumMod val="75000"/>
                  </a:schemeClr>
                </a:solidFill>
              </a:ln>
            </p:spPr>
            <p:txBody>
              <a:bodyPr wrap="square" lIns="36000" rIns="36000" rtlCol="0">
                <a:spAutoFit/>
              </a:bodyPr>
              <a:lstStyle/>
              <a:p>
                <a:r>
                  <a:rPr lang="ja-JP" altLang="en-US" sz="2000" b="1" dirty="0">
                    <a:ln w="12700"/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支出合計</a:t>
                </a:r>
                <a:endParaRPr lang="ja-JP" altLang="en-US" sz="2000" dirty="0"/>
              </a:p>
            </p:txBody>
          </p:sp>
        </p:grpSp>
        <p:sp>
          <p:nvSpPr>
            <p:cNvPr id="24" name="テキスト ボックス 23"/>
            <p:cNvSpPr txBox="1"/>
            <p:nvPr/>
          </p:nvSpPr>
          <p:spPr>
            <a:xfrm>
              <a:off x="430459" y="2888989"/>
              <a:ext cx="2969083" cy="1200329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ja-JP" altLang="en-US" sz="2400" b="1" dirty="0">
                  <a:ln w="12700"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年間収支はその年の</a:t>
              </a:r>
              <a:endParaRPr lang="en-US" altLang="ja-JP" sz="2400" b="1" dirty="0">
                <a:ln w="12700"/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2400" b="1" dirty="0">
                  <a:ln w="12700"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       　　</a:t>
              </a:r>
              <a:r>
                <a:rPr lang="ja-JP" altLang="en-US" sz="2400" b="1" dirty="0" err="1">
                  <a:ln w="12700"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ー</a:t>
              </a:r>
              <a:endParaRPr lang="ja-JP" altLang="en-US" sz="2400" b="1" dirty="0">
                <a:ln w="12700"/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endParaRPr lang="ja-JP" altLang="en-US" sz="2400" dirty="0"/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237211" y="4148584"/>
            <a:ext cx="5278358" cy="1377413"/>
            <a:chOff x="237211" y="4148584"/>
            <a:chExt cx="5278358" cy="1377413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252721" y="4181916"/>
              <a:ext cx="5262848" cy="1344081"/>
              <a:chOff x="252721" y="4181916"/>
              <a:chExt cx="5262848" cy="1344081"/>
            </a:xfrm>
          </p:grpSpPr>
          <p:sp>
            <p:nvSpPr>
              <p:cNvPr id="34" name="右矢印 33"/>
              <p:cNvSpPr/>
              <p:nvPr/>
            </p:nvSpPr>
            <p:spPr>
              <a:xfrm rot="21135138">
                <a:off x="4520376" y="4949361"/>
                <a:ext cx="995193" cy="396907"/>
              </a:xfrm>
              <a:prstGeom prst="rightArrow">
                <a:avLst>
                  <a:gd name="adj1" fmla="val 24201"/>
                  <a:gd name="adj2" fmla="val 86631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/>
              </a:p>
            </p:txBody>
          </p:sp>
          <p:sp>
            <p:nvSpPr>
              <p:cNvPr id="28" name="正方形/長方形 27"/>
              <p:cNvSpPr/>
              <p:nvPr/>
            </p:nvSpPr>
            <p:spPr>
              <a:xfrm>
                <a:off x="252721" y="4181916"/>
                <a:ext cx="4363948" cy="134408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 sz="1800" b="1" dirty="0">
                  <a:ln w="12700"/>
                  <a:solidFill>
                    <a:schemeClr val="bg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sp>
          <p:nvSpPr>
            <p:cNvPr id="32" name="正方形/長方形 31"/>
            <p:cNvSpPr/>
            <p:nvPr/>
          </p:nvSpPr>
          <p:spPr>
            <a:xfrm>
              <a:off x="690255" y="4710597"/>
              <a:ext cx="1296144" cy="621991"/>
            </a:xfrm>
            <a:prstGeom prst="rect">
              <a:avLst/>
            </a:prstGeom>
            <a:solidFill>
              <a:srgbClr val="FFFBC6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ja-JP" altLang="en-US" sz="2000" b="1" dirty="0">
                  <a:ln w="12700"/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前年度の</a:t>
              </a:r>
              <a:endParaRPr lang="en-US" altLang="ja-JP" sz="2000" b="1" dirty="0">
                <a:ln w="12700"/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2000" b="1" dirty="0">
                  <a:ln w="12700"/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貯蓄残高</a:t>
              </a:r>
              <a:endParaRPr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2015620" y="4814798"/>
              <a:ext cx="495133" cy="399909"/>
            </a:xfrm>
            <a:prstGeom prst="rect">
              <a:avLst/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ja-JP" sz="4000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+</a:t>
              </a:r>
              <a:endParaRPr lang="ja-JP" altLang="en-US" sz="400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2476860" y="4710596"/>
              <a:ext cx="1296144" cy="621991"/>
            </a:xfrm>
            <a:prstGeom prst="rect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ja-JP" altLang="en-US" sz="2000" b="1" dirty="0">
                  <a:ln w="12700"/>
                  <a:solidFill>
                    <a:schemeClr val="tx1">
                      <a:lumMod val="95000"/>
                      <a:lumOff val="5000"/>
                    </a:schemeClr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その年の</a:t>
              </a:r>
              <a:endParaRPr lang="en-US" altLang="ja-JP" sz="2000" b="1" dirty="0">
                <a:ln w="12700"/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2000" b="1" dirty="0">
                  <a:ln w="12700"/>
                  <a:solidFill>
                    <a:schemeClr val="tx1">
                      <a:lumMod val="95000"/>
                      <a:lumOff val="5000"/>
                    </a:schemeClr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年間収支</a:t>
              </a:r>
              <a:endParaRPr lang="ja-JP" altLang="en-US" sz="200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237211" y="4148584"/>
              <a:ext cx="477664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>
                  <a:ln w="12700"/>
                  <a:solidFill>
                    <a:schemeClr val="tx1">
                      <a:lumMod val="95000"/>
                      <a:lumOff val="5000"/>
                    </a:schemeClr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貯蓄残高は、手元に残るお金のこと。　</a:t>
              </a:r>
              <a:r>
                <a:rPr lang="ja-JP" altLang="en-US" sz="2000" b="1" dirty="0">
                  <a:ln w="12700"/>
                  <a:solidFill>
                    <a:schemeClr val="bg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</a:p>
            <a:p>
              <a:r>
                <a:rPr lang="ja-JP" altLang="en-US" sz="2400" b="1" dirty="0">
                  <a:ln w="12700"/>
                  <a:solidFill>
                    <a:schemeClr val="bg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　</a:t>
              </a:r>
              <a:endParaRPr lang="ja-JP" altLang="en-US" sz="2400" dirty="0"/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399480" y="114091"/>
            <a:ext cx="4754370" cy="908751"/>
            <a:chOff x="618761" y="393376"/>
            <a:chExt cx="4754370" cy="908751"/>
          </a:xfrm>
        </p:grpSpPr>
        <p:sp>
          <p:nvSpPr>
            <p:cNvPr id="35" name="円/楕円 34"/>
            <p:cNvSpPr/>
            <p:nvPr/>
          </p:nvSpPr>
          <p:spPr>
            <a:xfrm>
              <a:off x="1169622" y="393376"/>
              <a:ext cx="712880" cy="71288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20"/>
            </a:p>
          </p:txBody>
        </p:sp>
        <p:sp>
          <p:nvSpPr>
            <p:cNvPr id="36" name="円/楕円 35"/>
            <p:cNvSpPr/>
            <p:nvPr/>
          </p:nvSpPr>
          <p:spPr>
            <a:xfrm>
              <a:off x="618761" y="394826"/>
              <a:ext cx="907301" cy="90730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20"/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877990" y="524441"/>
              <a:ext cx="4495141" cy="4801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520" dirty="0">
                  <a:solidFill>
                    <a:schemeClr val="accent1">
                      <a:lumMod val="50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キャッシュフロー表の作成手順②</a:t>
              </a:r>
            </a:p>
          </p:txBody>
        </p:sp>
      </p:grpSp>
      <p:sp>
        <p:nvSpPr>
          <p:cNvPr id="2" name="テキスト ボックス 1"/>
          <p:cNvSpPr txBox="1"/>
          <p:nvPr/>
        </p:nvSpPr>
        <p:spPr>
          <a:xfrm>
            <a:off x="826424" y="721057"/>
            <a:ext cx="3877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キャッシュフロー表の見方</a:t>
            </a:r>
          </a:p>
        </p:txBody>
      </p:sp>
    </p:spTree>
    <p:extLst>
      <p:ext uri="{BB962C8B-B14F-4D97-AF65-F5344CB8AC3E}">
        <p14:creationId xmlns:p14="http://schemas.microsoft.com/office/powerpoint/2010/main" val="2923705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615504" y="625252"/>
            <a:ext cx="8064896" cy="4356088"/>
            <a:chOff x="1480879" y="1107707"/>
            <a:chExt cx="8064896" cy="4356088"/>
          </a:xfrm>
        </p:grpSpPr>
        <p:sp>
          <p:nvSpPr>
            <p:cNvPr id="2" name="テキスト ボックス 1"/>
            <p:cNvSpPr txBox="1"/>
            <p:nvPr/>
          </p:nvSpPr>
          <p:spPr>
            <a:xfrm>
              <a:off x="1480879" y="1107707"/>
              <a:ext cx="8064896" cy="4278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ja-JP" sz="3200" dirty="0">
                  <a:solidFill>
                    <a:schemeClr val="accent2">
                      <a:lumMod val="75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【</a:t>
              </a:r>
              <a:r>
                <a:rPr lang="ja-JP" altLang="en-US" sz="3200" dirty="0">
                  <a:solidFill>
                    <a:schemeClr val="accent2">
                      <a:lumMod val="75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例：</a:t>
              </a:r>
              <a:r>
                <a:rPr lang="ja-JP" altLang="ja-JP" sz="3200" dirty="0">
                  <a:solidFill>
                    <a:schemeClr val="accent2">
                      <a:lumMod val="75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アオイ</a:t>
              </a:r>
              <a:r>
                <a:rPr lang="ja-JP" altLang="en-US" sz="3200" dirty="0">
                  <a:solidFill>
                    <a:schemeClr val="accent2">
                      <a:lumMod val="75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さん</a:t>
              </a:r>
              <a:r>
                <a:rPr lang="ja-JP" altLang="ja-JP" sz="3200" dirty="0">
                  <a:solidFill>
                    <a:schemeClr val="accent2">
                      <a:lumMod val="75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が希望しているライフプラン】</a:t>
              </a:r>
              <a:endParaRPr lang="en-US" altLang="ja-JP" sz="3200" dirty="0">
                <a:solidFill>
                  <a:schemeClr val="accent2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endParaRPr lang="en-US" altLang="ja-JP" sz="1050" dirty="0">
                <a:solidFill>
                  <a:schemeClr val="accent2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endParaRPr lang="ja-JP" altLang="ja-JP" sz="720" dirty="0">
                <a:solidFill>
                  <a:schemeClr val="accent2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r>
                <a:rPr lang="ja-JP" altLang="ja-JP" sz="207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</a:t>
              </a:r>
              <a:r>
                <a:rPr lang="ja-JP" altLang="en-US" sz="207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 </a:t>
              </a:r>
              <a:r>
                <a:rPr lang="ja-JP" altLang="en-US" sz="2070" dirty="0">
                  <a:solidFill>
                    <a:srgbClr val="B8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●</a:t>
              </a:r>
              <a:r>
                <a:rPr lang="ja-JP" altLang="ja-JP" sz="2070" dirty="0">
                  <a:solidFill>
                    <a:schemeClr val="accent1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高校卒業後は、自宅から通えない大学に進学予定</a:t>
              </a:r>
              <a:r>
                <a:rPr lang="ja-JP" altLang="en-US" sz="2070" dirty="0">
                  <a:solidFill>
                    <a:schemeClr val="accent1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。</a:t>
              </a:r>
              <a:endParaRPr lang="en-US" altLang="ja-JP" sz="2070" dirty="0">
                <a:solidFill>
                  <a:schemeClr val="accent1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r>
                <a:rPr lang="ja-JP" altLang="en-US" sz="2070" dirty="0">
                  <a:solidFill>
                    <a:schemeClr val="accent1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　  一人</a:t>
              </a:r>
              <a:r>
                <a:rPr lang="ja-JP" altLang="ja-JP" sz="2070" dirty="0">
                  <a:solidFill>
                    <a:schemeClr val="accent1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暮らしをスタートする</a:t>
              </a:r>
              <a:endParaRPr lang="en-US" altLang="ja-JP" sz="2070" dirty="0">
                <a:solidFill>
                  <a:schemeClr val="accent1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endParaRPr lang="ja-JP" altLang="ja-JP" sz="72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r>
                <a:rPr lang="ja-JP" altLang="ja-JP" sz="207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</a:t>
              </a:r>
              <a:r>
                <a:rPr lang="ja-JP" altLang="en-US" sz="207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 </a:t>
              </a:r>
              <a:r>
                <a:rPr lang="ja-JP" altLang="en-US" sz="2070" dirty="0">
                  <a:solidFill>
                    <a:srgbClr val="B8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●</a:t>
              </a:r>
              <a:r>
                <a:rPr lang="ja-JP" altLang="ja-JP" sz="2070" dirty="0">
                  <a:solidFill>
                    <a:schemeClr val="accent1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大学在学中の収入は、アルバイト収入と</a:t>
              </a:r>
              <a:r>
                <a:rPr lang="ja-JP" altLang="en-US" sz="2070" dirty="0">
                  <a:solidFill>
                    <a:schemeClr val="accent1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保護者</a:t>
              </a:r>
              <a:r>
                <a:rPr lang="ja-JP" altLang="ja-JP" sz="2070" dirty="0">
                  <a:solidFill>
                    <a:schemeClr val="accent1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から</a:t>
              </a:r>
              <a:endParaRPr lang="en-US" altLang="ja-JP" sz="2070" dirty="0">
                <a:solidFill>
                  <a:schemeClr val="accent1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r>
                <a:rPr lang="ja-JP" altLang="en-US" sz="2070" dirty="0">
                  <a:solidFill>
                    <a:schemeClr val="accent1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　  </a:t>
              </a:r>
              <a:r>
                <a:rPr lang="ja-JP" altLang="ja-JP" sz="2070" dirty="0">
                  <a:solidFill>
                    <a:schemeClr val="accent1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の仕送りを予定</a:t>
              </a:r>
              <a:endParaRPr lang="en-US" altLang="ja-JP" sz="2070" dirty="0">
                <a:solidFill>
                  <a:schemeClr val="accent1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endParaRPr lang="ja-JP" altLang="ja-JP" sz="72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r>
                <a:rPr lang="ja-JP" altLang="ja-JP" sz="207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</a:t>
              </a:r>
              <a:r>
                <a:rPr lang="ja-JP" altLang="en-US" sz="207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 </a:t>
              </a:r>
              <a:r>
                <a:rPr lang="ja-JP" altLang="en-US" sz="2070" dirty="0">
                  <a:solidFill>
                    <a:srgbClr val="B8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●</a:t>
              </a:r>
              <a:r>
                <a:rPr lang="ja-JP" altLang="ja-JP" sz="2070" dirty="0">
                  <a:solidFill>
                    <a:schemeClr val="accent1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生活費や家賃以外にも、</a:t>
              </a:r>
              <a:endParaRPr lang="en-US" altLang="ja-JP" sz="2070" dirty="0">
                <a:solidFill>
                  <a:schemeClr val="accent1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r>
                <a:rPr lang="ja-JP" altLang="en-US" sz="2070" dirty="0">
                  <a:solidFill>
                    <a:schemeClr val="accent1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　  </a:t>
              </a:r>
              <a:r>
                <a:rPr lang="ja-JP" altLang="ja-JP" sz="2070" dirty="0">
                  <a:solidFill>
                    <a:schemeClr val="accent1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趣味やレジャーにお金を使いたい</a:t>
              </a:r>
              <a:endParaRPr lang="en-US" altLang="ja-JP" sz="2070" dirty="0">
                <a:solidFill>
                  <a:schemeClr val="accent1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endParaRPr lang="ja-JP" altLang="ja-JP" sz="72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r>
                <a:rPr lang="ja-JP" altLang="ja-JP" sz="207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</a:t>
              </a:r>
              <a:r>
                <a:rPr lang="ja-JP" altLang="en-US" sz="207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 </a:t>
              </a:r>
              <a:r>
                <a:rPr lang="ja-JP" altLang="en-US" sz="2070" dirty="0">
                  <a:solidFill>
                    <a:srgbClr val="B8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●</a:t>
              </a:r>
              <a:r>
                <a:rPr lang="ja-JP" altLang="ja-JP" sz="2070" dirty="0">
                  <a:solidFill>
                    <a:schemeClr val="accent1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卒業前に、海外へ卒業旅行に行きたい</a:t>
              </a:r>
              <a:endParaRPr lang="en-US" altLang="ja-JP" sz="2070" dirty="0">
                <a:solidFill>
                  <a:schemeClr val="accent1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endParaRPr lang="ja-JP" altLang="ja-JP" sz="72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r>
                <a:rPr lang="ja-JP" altLang="ja-JP" sz="207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</a:t>
              </a:r>
              <a:r>
                <a:rPr lang="ja-JP" altLang="en-US" sz="207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 </a:t>
              </a:r>
              <a:r>
                <a:rPr lang="ja-JP" altLang="en-US" sz="2070" dirty="0">
                  <a:solidFill>
                    <a:srgbClr val="B8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●</a:t>
              </a:r>
              <a:r>
                <a:rPr lang="ja-JP" altLang="ja-JP" sz="2070" dirty="0">
                  <a:solidFill>
                    <a:schemeClr val="accent1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就職と同時にもう少し広い</a:t>
              </a:r>
              <a:r>
                <a:rPr lang="ja-JP" altLang="en-US" sz="2070" dirty="0">
                  <a:solidFill>
                    <a:schemeClr val="accent1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ところへ</a:t>
              </a:r>
              <a:r>
                <a:rPr lang="ja-JP" altLang="ja-JP" sz="2070" dirty="0">
                  <a:solidFill>
                    <a:schemeClr val="accent1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引っ越ししたい</a:t>
              </a:r>
              <a:endParaRPr lang="en-US" altLang="ja-JP" sz="2070" dirty="0">
                <a:solidFill>
                  <a:schemeClr val="accent1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endParaRPr lang="ja-JP" altLang="ja-JP" sz="72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r>
                <a:rPr lang="ja-JP" altLang="ja-JP" sz="207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</a:t>
              </a:r>
              <a:r>
                <a:rPr lang="ja-JP" altLang="en-US" sz="207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 </a:t>
              </a:r>
              <a:r>
                <a:rPr lang="ja-JP" altLang="en-US" sz="2070" dirty="0">
                  <a:solidFill>
                    <a:srgbClr val="B8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●</a:t>
              </a:r>
              <a:r>
                <a:rPr lang="en-US" altLang="ja-JP" sz="2070" dirty="0">
                  <a:solidFill>
                    <a:schemeClr val="accent1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8</a:t>
              </a:r>
              <a:r>
                <a:rPr lang="ja-JP" altLang="ja-JP" sz="2070" dirty="0">
                  <a:solidFill>
                    <a:schemeClr val="accent1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年後に結婚、</a:t>
              </a:r>
              <a:r>
                <a:rPr lang="en-US" altLang="ja-JP" sz="2070" dirty="0">
                  <a:solidFill>
                    <a:schemeClr val="accent1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9</a:t>
              </a:r>
              <a:r>
                <a:rPr lang="ja-JP" altLang="ja-JP" sz="2070" dirty="0">
                  <a:solidFill>
                    <a:schemeClr val="accent1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年後に</a:t>
              </a:r>
              <a:r>
                <a:rPr lang="ja-JP" altLang="en-US" sz="2070" dirty="0">
                  <a:solidFill>
                    <a:schemeClr val="accent1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子供が誕生するといいな</a:t>
              </a:r>
              <a:endParaRPr lang="ja-JP" altLang="ja-JP" sz="2070" dirty="0">
                <a:solidFill>
                  <a:schemeClr val="accent1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cxnSp>
          <p:nvCxnSpPr>
            <p:cNvPr id="9" name="直線コネクタ 8"/>
            <p:cNvCxnSpPr/>
            <p:nvPr/>
          </p:nvCxnSpPr>
          <p:spPr>
            <a:xfrm>
              <a:off x="1969255" y="2647313"/>
              <a:ext cx="5443805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>
              <a:off x="1969255" y="3360193"/>
              <a:ext cx="5443805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>
              <a:off x="1969255" y="4137879"/>
              <a:ext cx="5443805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>
              <a:off x="1969255" y="4526723"/>
              <a:ext cx="5443805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>
              <a:off x="1969255" y="4980373"/>
              <a:ext cx="5443805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>
              <a:off x="1969255" y="5418611"/>
              <a:ext cx="5443805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正方形/長方形 28"/>
            <p:cNvSpPr/>
            <p:nvPr/>
          </p:nvSpPr>
          <p:spPr>
            <a:xfrm>
              <a:off x="1772904" y="1899795"/>
              <a:ext cx="97211" cy="3564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20"/>
            </a:p>
          </p:txBody>
        </p:sp>
      </p:grp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8352" y="3966295"/>
            <a:ext cx="1514724" cy="174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630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3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871" y="1072201"/>
            <a:ext cx="9752584" cy="3588987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2" name="テキスト ボックス 1"/>
          <p:cNvSpPr txBox="1"/>
          <p:nvPr/>
        </p:nvSpPr>
        <p:spPr>
          <a:xfrm>
            <a:off x="402047" y="189976"/>
            <a:ext cx="52148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例：アオイさんのキャッシュフロー表</a:t>
            </a:r>
            <a:endParaRPr lang="ja-JP" altLang="ja-JP" sz="2800" dirty="0">
              <a:solidFill>
                <a:schemeClr val="accent1">
                  <a:lumMod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775757" y="4573274"/>
            <a:ext cx="1080266" cy="622544"/>
            <a:chOff x="1527409" y="4976220"/>
            <a:chExt cx="1080266" cy="622544"/>
          </a:xfrm>
        </p:grpSpPr>
        <p:sp>
          <p:nvSpPr>
            <p:cNvPr id="90" name="角丸四角形吹き出し 20"/>
            <p:cNvSpPr/>
            <p:nvPr/>
          </p:nvSpPr>
          <p:spPr>
            <a:xfrm flipV="1">
              <a:off x="1563519" y="4976220"/>
              <a:ext cx="1044156" cy="622544"/>
            </a:xfrm>
            <a:custGeom>
              <a:avLst/>
              <a:gdLst>
                <a:gd name="connsiteX0" fmla="*/ 0 w 1212369"/>
                <a:gd name="connsiteY0" fmla="*/ 84011 h 504056"/>
                <a:gd name="connsiteX1" fmla="*/ 84011 w 1212369"/>
                <a:gd name="connsiteY1" fmla="*/ 0 h 504056"/>
                <a:gd name="connsiteX2" fmla="*/ 202062 w 1212369"/>
                <a:gd name="connsiteY2" fmla="*/ 0 h 504056"/>
                <a:gd name="connsiteX3" fmla="*/ 202062 w 1212369"/>
                <a:gd name="connsiteY3" fmla="*/ 0 h 504056"/>
                <a:gd name="connsiteX4" fmla="*/ 505154 w 1212369"/>
                <a:gd name="connsiteY4" fmla="*/ 0 h 504056"/>
                <a:gd name="connsiteX5" fmla="*/ 1128358 w 1212369"/>
                <a:gd name="connsiteY5" fmla="*/ 0 h 504056"/>
                <a:gd name="connsiteX6" fmla="*/ 1212369 w 1212369"/>
                <a:gd name="connsiteY6" fmla="*/ 84011 h 504056"/>
                <a:gd name="connsiteX7" fmla="*/ 1212369 w 1212369"/>
                <a:gd name="connsiteY7" fmla="*/ 294033 h 504056"/>
                <a:gd name="connsiteX8" fmla="*/ 1212369 w 1212369"/>
                <a:gd name="connsiteY8" fmla="*/ 294033 h 504056"/>
                <a:gd name="connsiteX9" fmla="*/ 1212369 w 1212369"/>
                <a:gd name="connsiteY9" fmla="*/ 420047 h 504056"/>
                <a:gd name="connsiteX10" fmla="*/ 1212369 w 1212369"/>
                <a:gd name="connsiteY10" fmla="*/ 420045 h 504056"/>
                <a:gd name="connsiteX11" fmla="*/ 1128358 w 1212369"/>
                <a:gd name="connsiteY11" fmla="*/ 504056 h 504056"/>
                <a:gd name="connsiteX12" fmla="*/ 505154 w 1212369"/>
                <a:gd name="connsiteY12" fmla="*/ 504056 h 504056"/>
                <a:gd name="connsiteX13" fmla="*/ 572056 w 1212369"/>
                <a:gd name="connsiteY13" fmla="*/ 775344 h 504056"/>
                <a:gd name="connsiteX14" fmla="*/ 202062 w 1212369"/>
                <a:gd name="connsiteY14" fmla="*/ 504056 h 504056"/>
                <a:gd name="connsiteX15" fmla="*/ 84011 w 1212369"/>
                <a:gd name="connsiteY15" fmla="*/ 504056 h 504056"/>
                <a:gd name="connsiteX16" fmla="*/ 0 w 1212369"/>
                <a:gd name="connsiteY16" fmla="*/ 420045 h 504056"/>
                <a:gd name="connsiteX17" fmla="*/ 0 w 1212369"/>
                <a:gd name="connsiteY17" fmla="*/ 420047 h 504056"/>
                <a:gd name="connsiteX18" fmla="*/ 0 w 1212369"/>
                <a:gd name="connsiteY18" fmla="*/ 294033 h 504056"/>
                <a:gd name="connsiteX19" fmla="*/ 0 w 1212369"/>
                <a:gd name="connsiteY19" fmla="*/ 294033 h 504056"/>
                <a:gd name="connsiteX20" fmla="*/ 0 w 1212369"/>
                <a:gd name="connsiteY20" fmla="*/ 84011 h 504056"/>
                <a:gd name="connsiteX0" fmla="*/ 0 w 1212369"/>
                <a:gd name="connsiteY0" fmla="*/ 84011 h 775344"/>
                <a:gd name="connsiteX1" fmla="*/ 84011 w 1212369"/>
                <a:gd name="connsiteY1" fmla="*/ 0 h 775344"/>
                <a:gd name="connsiteX2" fmla="*/ 202062 w 1212369"/>
                <a:gd name="connsiteY2" fmla="*/ 0 h 775344"/>
                <a:gd name="connsiteX3" fmla="*/ 202062 w 1212369"/>
                <a:gd name="connsiteY3" fmla="*/ 0 h 775344"/>
                <a:gd name="connsiteX4" fmla="*/ 505154 w 1212369"/>
                <a:gd name="connsiteY4" fmla="*/ 0 h 775344"/>
                <a:gd name="connsiteX5" fmla="*/ 1128358 w 1212369"/>
                <a:gd name="connsiteY5" fmla="*/ 0 h 775344"/>
                <a:gd name="connsiteX6" fmla="*/ 1212369 w 1212369"/>
                <a:gd name="connsiteY6" fmla="*/ 84011 h 775344"/>
                <a:gd name="connsiteX7" fmla="*/ 1212369 w 1212369"/>
                <a:gd name="connsiteY7" fmla="*/ 294033 h 775344"/>
                <a:gd name="connsiteX8" fmla="*/ 1212369 w 1212369"/>
                <a:gd name="connsiteY8" fmla="*/ 294033 h 775344"/>
                <a:gd name="connsiteX9" fmla="*/ 1212369 w 1212369"/>
                <a:gd name="connsiteY9" fmla="*/ 420047 h 775344"/>
                <a:gd name="connsiteX10" fmla="*/ 1212369 w 1212369"/>
                <a:gd name="connsiteY10" fmla="*/ 420045 h 775344"/>
                <a:gd name="connsiteX11" fmla="*/ 1128358 w 1212369"/>
                <a:gd name="connsiteY11" fmla="*/ 504056 h 775344"/>
                <a:gd name="connsiteX12" fmla="*/ 505154 w 1212369"/>
                <a:gd name="connsiteY12" fmla="*/ 504056 h 775344"/>
                <a:gd name="connsiteX13" fmla="*/ 572056 w 1212369"/>
                <a:gd name="connsiteY13" fmla="*/ 775344 h 775344"/>
                <a:gd name="connsiteX14" fmla="*/ 384942 w 1212369"/>
                <a:gd name="connsiteY14" fmla="*/ 524376 h 775344"/>
                <a:gd name="connsiteX15" fmla="*/ 84011 w 1212369"/>
                <a:gd name="connsiteY15" fmla="*/ 504056 h 775344"/>
                <a:gd name="connsiteX16" fmla="*/ 0 w 1212369"/>
                <a:gd name="connsiteY16" fmla="*/ 420045 h 775344"/>
                <a:gd name="connsiteX17" fmla="*/ 0 w 1212369"/>
                <a:gd name="connsiteY17" fmla="*/ 420047 h 775344"/>
                <a:gd name="connsiteX18" fmla="*/ 0 w 1212369"/>
                <a:gd name="connsiteY18" fmla="*/ 294033 h 775344"/>
                <a:gd name="connsiteX19" fmla="*/ 0 w 1212369"/>
                <a:gd name="connsiteY19" fmla="*/ 294033 h 775344"/>
                <a:gd name="connsiteX20" fmla="*/ 0 w 1212369"/>
                <a:gd name="connsiteY20" fmla="*/ 84011 h 775344"/>
                <a:gd name="connsiteX0" fmla="*/ 0 w 1212369"/>
                <a:gd name="connsiteY0" fmla="*/ 84011 h 775344"/>
                <a:gd name="connsiteX1" fmla="*/ 84011 w 1212369"/>
                <a:gd name="connsiteY1" fmla="*/ 0 h 775344"/>
                <a:gd name="connsiteX2" fmla="*/ 202062 w 1212369"/>
                <a:gd name="connsiteY2" fmla="*/ 0 h 775344"/>
                <a:gd name="connsiteX3" fmla="*/ 202062 w 1212369"/>
                <a:gd name="connsiteY3" fmla="*/ 0 h 775344"/>
                <a:gd name="connsiteX4" fmla="*/ 505154 w 1212369"/>
                <a:gd name="connsiteY4" fmla="*/ 0 h 775344"/>
                <a:gd name="connsiteX5" fmla="*/ 1128358 w 1212369"/>
                <a:gd name="connsiteY5" fmla="*/ 0 h 775344"/>
                <a:gd name="connsiteX6" fmla="*/ 1212369 w 1212369"/>
                <a:gd name="connsiteY6" fmla="*/ 84011 h 775344"/>
                <a:gd name="connsiteX7" fmla="*/ 1212369 w 1212369"/>
                <a:gd name="connsiteY7" fmla="*/ 294033 h 775344"/>
                <a:gd name="connsiteX8" fmla="*/ 1212369 w 1212369"/>
                <a:gd name="connsiteY8" fmla="*/ 294033 h 775344"/>
                <a:gd name="connsiteX9" fmla="*/ 1212369 w 1212369"/>
                <a:gd name="connsiteY9" fmla="*/ 420047 h 775344"/>
                <a:gd name="connsiteX10" fmla="*/ 1212369 w 1212369"/>
                <a:gd name="connsiteY10" fmla="*/ 420045 h 775344"/>
                <a:gd name="connsiteX11" fmla="*/ 1128358 w 1212369"/>
                <a:gd name="connsiteY11" fmla="*/ 504056 h 775344"/>
                <a:gd name="connsiteX12" fmla="*/ 505154 w 1212369"/>
                <a:gd name="connsiteY12" fmla="*/ 504056 h 775344"/>
                <a:gd name="connsiteX13" fmla="*/ 572056 w 1212369"/>
                <a:gd name="connsiteY13" fmla="*/ 775344 h 775344"/>
                <a:gd name="connsiteX14" fmla="*/ 308742 w 1212369"/>
                <a:gd name="connsiteY14" fmla="*/ 504056 h 775344"/>
                <a:gd name="connsiteX15" fmla="*/ 84011 w 1212369"/>
                <a:gd name="connsiteY15" fmla="*/ 504056 h 775344"/>
                <a:gd name="connsiteX16" fmla="*/ 0 w 1212369"/>
                <a:gd name="connsiteY16" fmla="*/ 420045 h 775344"/>
                <a:gd name="connsiteX17" fmla="*/ 0 w 1212369"/>
                <a:gd name="connsiteY17" fmla="*/ 420047 h 775344"/>
                <a:gd name="connsiteX18" fmla="*/ 0 w 1212369"/>
                <a:gd name="connsiteY18" fmla="*/ 294033 h 775344"/>
                <a:gd name="connsiteX19" fmla="*/ 0 w 1212369"/>
                <a:gd name="connsiteY19" fmla="*/ 294033 h 775344"/>
                <a:gd name="connsiteX20" fmla="*/ 0 w 1212369"/>
                <a:gd name="connsiteY20" fmla="*/ 84011 h 775344"/>
                <a:gd name="connsiteX0" fmla="*/ 0 w 1212369"/>
                <a:gd name="connsiteY0" fmla="*/ 84011 h 775344"/>
                <a:gd name="connsiteX1" fmla="*/ 84011 w 1212369"/>
                <a:gd name="connsiteY1" fmla="*/ 0 h 775344"/>
                <a:gd name="connsiteX2" fmla="*/ 202062 w 1212369"/>
                <a:gd name="connsiteY2" fmla="*/ 0 h 775344"/>
                <a:gd name="connsiteX3" fmla="*/ 202062 w 1212369"/>
                <a:gd name="connsiteY3" fmla="*/ 0 h 775344"/>
                <a:gd name="connsiteX4" fmla="*/ 505154 w 1212369"/>
                <a:gd name="connsiteY4" fmla="*/ 0 h 775344"/>
                <a:gd name="connsiteX5" fmla="*/ 1128358 w 1212369"/>
                <a:gd name="connsiteY5" fmla="*/ 0 h 775344"/>
                <a:gd name="connsiteX6" fmla="*/ 1212369 w 1212369"/>
                <a:gd name="connsiteY6" fmla="*/ 84011 h 775344"/>
                <a:gd name="connsiteX7" fmla="*/ 1212369 w 1212369"/>
                <a:gd name="connsiteY7" fmla="*/ 294033 h 775344"/>
                <a:gd name="connsiteX8" fmla="*/ 1212369 w 1212369"/>
                <a:gd name="connsiteY8" fmla="*/ 294033 h 775344"/>
                <a:gd name="connsiteX9" fmla="*/ 1212369 w 1212369"/>
                <a:gd name="connsiteY9" fmla="*/ 420047 h 775344"/>
                <a:gd name="connsiteX10" fmla="*/ 1212369 w 1212369"/>
                <a:gd name="connsiteY10" fmla="*/ 420045 h 775344"/>
                <a:gd name="connsiteX11" fmla="*/ 1128358 w 1212369"/>
                <a:gd name="connsiteY11" fmla="*/ 504056 h 775344"/>
                <a:gd name="connsiteX12" fmla="*/ 505154 w 1212369"/>
                <a:gd name="connsiteY12" fmla="*/ 504056 h 775344"/>
                <a:gd name="connsiteX13" fmla="*/ 572056 w 1212369"/>
                <a:gd name="connsiteY13" fmla="*/ 775344 h 775344"/>
                <a:gd name="connsiteX14" fmla="*/ 420502 w 1212369"/>
                <a:gd name="connsiteY14" fmla="*/ 514216 h 775344"/>
                <a:gd name="connsiteX15" fmla="*/ 84011 w 1212369"/>
                <a:gd name="connsiteY15" fmla="*/ 504056 h 775344"/>
                <a:gd name="connsiteX16" fmla="*/ 0 w 1212369"/>
                <a:gd name="connsiteY16" fmla="*/ 420045 h 775344"/>
                <a:gd name="connsiteX17" fmla="*/ 0 w 1212369"/>
                <a:gd name="connsiteY17" fmla="*/ 420047 h 775344"/>
                <a:gd name="connsiteX18" fmla="*/ 0 w 1212369"/>
                <a:gd name="connsiteY18" fmla="*/ 294033 h 775344"/>
                <a:gd name="connsiteX19" fmla="*/ 0 w 1212369"/>
                <a:gd name="connsiteY19" fmla="*/ 294033 h 775344"/>
                <a:gd name="connsiteX20" fmla="*/ 0 w 1212369"/>
                <a:gd name="connsiteY20" fmla="*/ 84011 h 775344"/>
                <a:gd name="connsiteX0" fmla="*/ 0 w 1212369"/>
                <a:gd name="connsiteY0" fmla="*/ 84011 h 775344"/>
                <a:gd name="connsiteX1" fmla="*/ 84011 w 1212369"/>
                <a:gd name="connsiteY1" fmla="*/ 0 h 775344"/>
                <a:gd name="connsiteX2" fmla="*/ 202062 w 1212369"/>
                <a:gd name="connsiteY2" fmla="*/ 0 h 775344"/>
                <a:gd name="connsiteX3" fmla="*/ 202062 w 1212369"/>
                <a:gd name="connsiteY3" fmla="*/ 0 h 775344"/>
                <a:gd name="connsiteX4" fmla="*/ 505154 w 1212369"/>
                <a:gd name="connsiteY4" fmla="*/ 0 h 775344"/>
                <a:gd name="connsiteX5" fmla="*/ 1128358 w 1212369"/>
                <a:gd name="connsiteY5" fmla="*/ 0 h 775344"/>
                <a:gd name="connsiteX6" fmla="*/ 1212369 w 1212369"/>
                <a:gd name="connsiteY6" fmla="*/ 84011 h 775344"/>
                <a:gd name="connsiteX7" fmla="*/ 1212369 w 1212369"/>
                <a:gd name="connsiteY7" fmla="*/ 294033 h 775344"/>
                <a:gd name="connsiteX8" fmla="*/ 1212369 w 1212369"/>
                <a:gd name="connsiteY8" fmla="*/ 294033 h 775344"/>
                <a:gd name="connsiteX9" fmla="*/ 1212369 w 1212369"/>
                <a:gd name="connsiteY9" fmla="*/ 420047 h 775344"/>
                <a:gd name="connsiteX10" fmla="*/ 1212369 w 1212369"/>
                <a:gd name="connsiteY10" fmla="*/ 420045 h 775344"/>
                <a:gd name="connsiteX11" fmla="*/ 1128358 w 1212369"/>
                <a:gd name="connsiteY11" fmla="*/ 504056 h 775344"/>
                <a:gd name="connsiteX12" fmla="*/ 505154 w 1212369"/>
                <a:gd name="connsiteY12" fmla="*/ 504056 h 775344"/>
                <a:gd name="connsiteX13" fmla="*/ 572056 w 1212369"/>
                <a:gd name="connsiteY13" fmla="*/ 775344 h 775344"/>
                <a:gd name="connsiteX14" fmla="*/ 420502 w 1212369"/>
                <a:gd name="connsiteY14" fmla="*/ 507128 h 775344"/>
                <a:gd name="connsiteX15" fmla="*/ 84011 w 1212369"/>
                <a:gd name="connsiteY15" fmla="*/ 504056 h 775344"/>
                <a:gd name="connsiteX16" fmla="*/ 0 w 1212369"/>
                <a:gd name="connsiteY16" fmla="*/ 420045 h 775344"/>
                <a:gd name="connsiteX17" fmla="*/ 0 w 1212369"/>
                <a:gd name="connsiteY17" fmla="*/ 420047 h 775344"/>
                <a:gd name="connsiteX18" fmla="*/ 0 w 1212369"/>
                <a:gd name="connsiteY18" fmla="*/ 294033 h 775344"/>
                <a:gd name="connsiteX19" fmla="*/ 0 w 1212369"/>
                <a:gd name="connsiteY19" fmla="*/ 294033 h 775344"/>
                <a:gd name="connsiteX20" fmla="*/ 0 w 1212369"/>
                <a:gd name="connsiteY20" fmla="*/ 84011 h 775344"/>
                <a:gd name="connsiteX0" fmla="*/ 0 w 1212369"/>
                <a:gd name="connsiteY0" fmla="*/ 84011 h 808663"/>
                <a:gd name="connsiteX1" fmla="*/ 84011 w 1212369"/>
                <a:gd name="connsiteY1" fmla="*/ 0 h 808663"/>
                <a:gd name="connsiteX2" fmla="*/ 202062 w 1212369"/>
                <a:gd name="connsiteY2" fmla="*/ 0 h 808663"/>
                <a:gd name="connsiteX3" fmla="*/ 202062 w 1212369"/>
                <a:gd name="connsiteY3" fmla="*/ 0 h 808663"/>
                <a:gd name="connsiteX4" fmla="*/ 505154 w 1212369"/>
                <a:gd name="connsiteY4" fmla="*/ 0 h 808663"/>
                <a:gd name="connsiteX5" fmla="*/ 1128358 w 1212369"/>
                <a:gd name="connsiteY5" fmla="*/ 0 h 808663"/>
                <a:gd name="connsiteX6" fmla="*/ 1212369 w 1212369"/>
                <a:gd name="connsiteY6" fmla="*/ 84011 h 808663"/>
                <a:gd name="connsiteX7" fmla="*/ 1212369 w 1212369"/>
                <a:gd name="connsiteY7" fmla="*/ 294033 h 808663"/>
                <a:gd name="connsiteX8" fmla="*/ 1212369 w 1212369"/>
                <a:gd name="connsiteY8" fmla="*/ 294033 h 808663"/>
                <a:gd name="connsiteX9" fmla="*/ 1212369 w 1212369"/>
                <a:gd name="connsiteY9" fmla="*/ 420047 h 808663"/>
                <a:gd name="connsiteX10" fmla="*/ 1212369 w 1212369"/>
                <a:gd name="connsiteY10" fmla="*/ 420045 h 808663"/>
                <a:gd name="connsiteX11" fmla="*/ 1128358 w 1212369"/>
                <a:gd name="connsiteY11" fmla="*/ 504056 h 808663"/>
                <a:gd name="connsiteX12" fmla="*/ 505154 w 1212369"/>
                <a:gd name="connsiteY12" fmla="*/ 504056 h 808663"/>
                <a:gd name="connsiteX13" fmla="*/ 634167 w 1212369"/>
                <a:gd name="connsiteY13" fmla="*/ 808663 h 808663"/>
                <a:gd name="connsiteX14" fmla="*/ 420502 w 1212369"/>
                <a:gd name="connsiteY14" fmla="*/ 507128 h 808663"/>
                <a:gd name="connsiteX15" fmla="*/ 84011 w 1212369"/>
                <a:gd name="connsiteY15" fmla="*/ 504056 h 808663"/>
                <a:gd name="connsiteX16" fmla="*/ 0 w 1212369"/>
                <a:gd name="connsiteY16" fmla="*/ 420045 h 808663"/>
                <a:gd name="connsiteX17" fmla="*/ 0 w 1212369"/>
                <a:gd name="connsiteY17" fmla="*/ 420047 h 808663"/>
                <a:gd name="connsiteX18" fmla="*/ 0 w 1212369"/>
                <a:gd name="connsiteY18" fmla="*/ 294033 h 808663"/>
                <a:gd name="connsiteX19" fmla="*/ 0 w 1212369"/>
                <a:gd name="connsiteY19" fmla="*/ 294033 h 808663"/>
                <a:gd name="connsiteX20" fmla="*/ 0 w 1212369"/>
                <a:gd name="connsiteY20" fmla="*/ 84011 h 808663"/>
                <a:gd name="connsiteX0" fmla="*/ 0 w 1212369"/>
                <a:gd name="connsiteY0" fmla="*/ 84011 h 779046"/>
                <a:gd name="connsiteX1" fmla="*/ 84011 w 1212369"/>
                <a:gd name="connsiteY1" fmla="*/ 0 h 779046"/>
                <a:gd name="connsiteX2" fmla="*/ 202062 w 1212369"/>
                <a:gd name="connsiteY2" fmla="*/ 0 h 779046"/>
                <a:gd name="connsiteX3" fmla="*/ 202062 w 1212369"/>
                <a:gd name="connsiteY3" fmla="*/ 0 h 779046"/>
                <a:gd name="connsiteX4" fmla="*/ 505154 w 1212369"/>
                <a:gd name="connsiteY4" fmla="*/ 0 h 779046"/>
                <a:gd name="connsiteX5" fmla="*/ 1128358 w 1212369"/>
                <a:gd name="connsiteY5" fmla="*/ 0 h 779046"/>
                <a:gd name="connsiteX6" fmla="*/ 1212369 w 1212369"/>
                <a:gd name="connsiteY6" fmla="*/ 84011 h 779046"/>
                <a:gd name="connsiteX7" fmla="*/ 1212369 w 1212369"/>
                <a:gd name="connsiteY7" fmla="*/ 294033 h 779046"/>
                <a:gd name="connsiteX8" fmla="*/ 1212369 w 1212369"/>
                <a:gd name="connsiteY8" fmla="*/ 294033 h 779046"/>
                <a:gd name="connsiteX9" fmla="*/ 1212369 w 1212369"/>
                <a:gd name="connsiteY9" fmla="*/ 420047 h 779046"/>
                <a:gd name="connsiteX10" fmla="*/ 1212369 w 1212369"/>
                <a:gd name="connsiteY10" fmla="*/ 420045 h 779046"/>
                <a:gd name="connsiteX11" fmla="*/ 1128358 w 1212369"/>
                <a:gd name="connsiteY11" fmla="*/ 504056 h 779046"/>
                <a:gd name="connsiteX12" fmla="*/ 505154 w 1212369"/>
                <a:gd name="connsiteY12" fmla="*/ 504056 h 779046"/>
                <a:gd name="connsiteX13" fmla="*/ 599661 w 1212369"/>
                <a:gd name="connsiteY13" fmla="*/ 779046 h 779046"/>
                <a:gd name="connsiteX14" fmla="*/ 420502 w 1212369"/>
                <a:gd name="connsiteY14" fmla="*/ 507128 h 779046"/>
                <a:gd name="connsiteX15" fmla="*/ 84011 w 1212369"/>
                <a:gd name="connsiteY15" fmla="*/ 504056 h 779046"/>
                <a:gd name="connsiteX16" fmla="*/ 0 w 1212369"/>
                <a:gd name="connsiteY16" fmla="*/ 420045 h 779046"/>
                <a:gd name="connsiteX17" fmla="*/ 0 w 1212369"/>
                <a:gd name="connsiteY17" fmla="*/ 420047 h 779046"/>
                <a:gd name="connsiteX18" fmla="*/ 0 w 1212369"/>
                <a:gd name="connsiteY18" fmla="*/ 294033 h 779046"/>
                <a:gd name="connsiteX19" fmla="*/ 0 w 1212369"/>
                <a:gd name="connsiteY19" fmla="*/ 294033 h 779046"/>
                <a:gd name="connsiteX20" fmla="*/ 0 w 1212369"/>
                <a:gd name="connsiteY20" fmla="*/ 84011 h 779046"/>
                <a:gd name="connsiteX0" fmla="*/ 0 w 1212369"/>
                <a:gd name="connsiteY0" fmla="*/ 84011 h 671725"/>
                <a:gd name="connsiteX1" fmla="*/ 84011 w 1212369"/>
                <a:gd name="connsiteY1" fmla="*/ 0 h 671725"/>
                <a:gd name="connsiteX2" fmla="*/ 202062 w 1212369"/>
                <a:gd name="connsiteY2" fmla="*/ 0 h 671725"/>
                <a:gd name="connsiteX3" fmla="*/ 202062 w 1212369"/>
                <a:gd name="connsiteY3" fmla="*/ 0 h 671725"/>
                <a:gd name="connsiteX4" fmla="*/ 505154 w 1212369"/>
                <a:gd name="connsiteY4" fmla="*/ 0 h 671725"/>
                <a:gd name="connsiteX5" fmla="*/ 1128358 w 1212369"/>
                <a:gd name="connsiteY5" fmla="*/ 0 h 671725"/>
                <a:gd name="connsiteX6" fmla="*/ 1212369 w 1212369"/>
                <a:gd name="connsiteY6" fmla="*/ 84011 h 671725"/>
                <a:gd name="connsiteX7" fmla="*/ 1212369 w 1212369"/>
                <a:gd name="connsiteY7" fmla="*/ 294033 h 671725"/>
                <a:gd name="connsiteX8" fmla="*/ 1212369 w 1212369"/>
                <a:gd name="connsiteY8" fmla="*/ 294033 h 671725"/>
                <a:gd name="connsiteX9" fmla="*/ 1212369 w 1212369"/>
                <a:gd name="connsiteY9" fmla="*/ 420047 h 671725"/>
                <a:gd name="connsiteX10" fmla="*/ 1212369 w 1212369"/>
                <a:gd name="connsiteY10" fmla="*/ 420045 h 671725"/>
                <a:gd name="connsiteX11" fmla="*/ 1128358 w 1212369"/>
                <a:gd name="connsiteY11" fmla="*/ 504056 h 671725"/>
                <a:gd name="connsiteX12" fmla="*/ 505154 w 1212369"/>
                <a:gd name="connsiteY12" fmla="*/ 504056 h 671725"/>
                <a:gd name="connsiteX13" fmla="*/ 647970 w 1212369"/>
                <a:gd name="connsiteY13" fmla="*/ 671725 h 671725"/>
                <a:gd name="connsiteX14" fmla="*/ 420502 w 1212369"/>
                <a:gd name="connsiteY14" fmla="*/ 507128 h 671725"/>
                <a:gd name="connsiteX15" fmla="*/ 84011 w 1212369"/>
                <a:gd name="connsiteY15" fmla="*/ 504056 h 671725"/>
                <a:gd name="connsiteX16" fmla="*/ 0 w 1212369"/>
                <a:gd name="connsiteY16" fmla="*/ 420045 h 671725"/>
                <a:gd name="connsiteX17" fmla="*/ 0 w 1212369"/>
                <a:gd name="connsiteY17" fmla="*/ 420047 h 671725"/>
                <a:gd name="connsiteX18" fmla="*/ 0 w 1212369"/>
                <a:gd name="connsiteY18" fmla="*/ 294033 h 671725"/>
                <a:gd name="connsiteX19" fmla="*/ 0 w 1212369"/>
                <a:gd name="connsiteY19" fmla="*/ 294033 h 671725"/>
                <a:gd name="connsiteX20" fmla="*/ 0 w 1212369"/>
                <a:gd name="connsiteY20" fmla="*/ 84011 h 671725"/>
                <a:gd name="connsiteX0" fmla="*/ 0 w 1212369"/>
                <a:gd name="connsiteY0" fmla="*/ 84011 h 746476"/>
                <a:gd name="connsiteX1" fmla="*/ 84011 w 1212369"/>
                <a:gd name="connsiteY1" fmla="*/ 0 h 746476"/>
                <a:gd name="connsiteX2" fmla="*/ 202062 w 1212369"/>
                <a:gd name="connsiteY2" fmla="*/ 0 h 746476"/>
                <a:gd name="connsiteX3" fmla="*/ 202062 w 1212369"/>
                <a:gd name="connsiteY3" fmla="*/ 0 h 746476"/>
                <a:gd name="connsiteX4" fmla="*/ 505154 w 1212369"/>
                <a:gd name="connsiteY4" fmla="*/ 0 h 746476"/>
                <a:gd name="connsiteX5" fmla="*/ 1128358 w 1212369"/>
                <a:gd name="connsiteY5" fmla="*/ 0 h 746476"/>
                <a:gd name="connsiteX6" fmla="*/ 1212369 w 1212369"/>
                <a:gd name="connsiteY6" fmla="*/ 84011 h 746476"/>
                <a:gd name="connsiteX7" fmla="*/ 1212369 w 1212369"/>
                <a:gd name="connsiteY7" fmla="*/ 294033 h 746476"/>
                <a:gd name="connsiteX8" fmla="*/ 1212369 w 1212369"/>
                <a:gd name="connsiteY8" fmla="*/ 294033 h 746476"/>
                <a:gd name="connsiteX9" fmla="*/ 1212369 w 1212369"/>
                <a:gd name="connsiteY9" fmla="*/ 420047 h 746476"/>
                <a:gd name="connsiteX10" fmla="*/ 1212369 w 1212369"/>
                <a:gd name="connsiteY10" fmla="*/ 420045 h 746476"/>
                <a:gd name="connsiteX11" fmla="*/ 1128358 w 1212369"/>
                <a:gd name="connsiteY11" fmla="*/ 504056 h 746476"/>
                <a:gd name="connsiteX12" fmla="*/ 505154 w 1212369"/>
                <a:gd name="connsiteY12" fmla="*/ 504056 h 746476"/>
                <a:gd name="connsiteX13" fmla="*/ 1042089 w 1212369"/>
                <a:gd name="connsiteY13" fmla="*/ 746476 h 746476"/>
                <a:gd name="connsiteX14" fmla="*/ 420502 w 1212369"/>
                <a:gd name="connsiteY14" fmla="*/ 507128 h 746476"/>
                <a:gd name="connsiteX15" fmla="*/ 84011 w 1212369"/>
                <a:gd name="connsiteY15" fmla="*/ 504056 h 746476"/>
                <a:gd name="connsiteX16" fmla="*/ 0 w 1212369"/>
                <a:gd name="connsiteY16" fmla="*/ 420045 h 746476"/>
                <a:gd name="connsiteX17" fmla="*/ 0 w 1212369"/>
                <a:gd name="connsiteY17" fmla="*/ 420047 h 746476"/>
                <a:gd name="connsiteX18" fmla="*/ 0 w 1212369"/>
                <a:gd name="connsiteY18" fmla="*/ 294033 h 746476"/>
                <a:gd name="connsiteX19" fmla="*/ 0 w 1212369"/>
                <a:gd name="connsiteY19" fmla="*/ 294033 h 746476"/>
                <a:gd name="connsiteX20" fmla="*/ 0 w 1212369"/>
                <a:gd name="connsiteY20" fmla="*/ 84011 h 746476"/>
                <a:gd name="connsiteX0" fmla="*/ 0 w 1212369"/>
                <a:gd name="connsiteY0" fmla="*/ 84011 h 746476"/>
                <a:gd name="connsiteX1" fmla="*/ 84011 w 1212369"/>
                <a:gd name="connsiteY1" fmla="*/ 0 h 746476"/>
                <a:gd name="connsiteX2" fmla="*/ 202062 w 1212369"/>
                <a:gd name="connsiteY2" fmla="*/ 0 h 746476"/>
                <a:gd name="connsiteX3" fmla="*/ 202062 w 1212369"/>
                <a:gd name="connsiteY3" fmla="*/ 0 h 746476"/>
                <a:gd name="connsiteX4" fmla="*/ 505154 w 1212369"/>
                <a:gd name="connsiteY4" fmla="*/ 0 h 746476"/>
                <a:gd name="connsiteX5" fmla="*/ 1128358 w 1212369"/>
                <a:gd name="connsiteY5" fmla="*/ 0 h 746476"/>
                <a:gd name="connsiteX6" fmla="*/ 1212369 w 1212369"/>
                <a:gd name="connsiteY6" fmla="*/ 84011 h 746476"/>
                <a:gd name="connsiteX7" fmla="*/ 1212369 w 1212369"/>
                <a:gd name="connsiteY7" fmla="*/ 294033 h 746476"/>
                <a:gd name="connsiteX8" fmla="*/ 1212369 w 1212369"/>
                <a:gd name="connsiteY8" fmla="*/ 294033 h 746476"/>
                <a:gd name="connsiteX9" fmla="*/ 1212369 w 1212369"/>
                <a:gd name="connsiteY9" fmla="*/ 420047 h 746476"/>
                <a:gd name="connsiteX10" fmla="*/ 1212369 w 1212369"/>
                <a:gd name="connsiteY10" fmla="*/ 420045 h 746476"/>
                <a:gd name="connsiteX11" fmla="*/ 1128358 w 1212369"/>
                <a:gd name="connsiteY11" fmla="*/ 504056 h 746476"/>
                <a:gd name="connsiteX12" fmla="*/ 593630 w 1212369"/>
                <a:gd name="connsiteY12" fmla="*/ 496188 h 746476"/>
                <a:gd name="connsiteX13" fmla="*/ 1042089 w 1212369"/>
                <a:gd name="connsiteY13" fmla="*/ 746476 h 746476"/>
                <a:gd name="connsiteX14" fmla="*/ 420502 w 1212369"/>
                <a:gd name="connsiteY14" fmla="*/ 507128 h 746476"/>
                <a:gd name="connsiteX15" fmla="*/ 84011 w 1212369"/>
                <a:gd name="connsiteY15" fmla="*/ 504056 h 746476"/>
                <a:gd name="connsiteX16" fmla="*/ 0 w 1212369"/>
                <a:gd name="connsiteY16" fmla="*/ 420045 h 746476"/>
                <a:gd name="connsiteX17" fmla="*/ 0 w 1212369"/>
                <a:gd name="connsiteY17" fmla="*/ 420047 h 746476"/>
                <a:gd name="connsiteX18" fmla="*/ 0 w 1212369"/>
                <a:gd name="connsiteY18" fmla="*/ 294033 h 746476"/>
                <a:gd name="connsiteX19" fmla="*/ 0 w 1212369"/>
                <a:gd name="connsiteY19" fmla="*/ 294033 h 746476"/>
                <a:gd name="connsiteX20" fmla="*/ 0 w 1212369"/>
                <a:gd name="connsiteY20" fmla="*/ 84011 h 746476"/>
                <a:gd name="connsiteX0" fmla="*/ 0 w 1212369"/>
                <a:gd name="connsiteY0" fmla="*/ 84011 h 707134"/>
                <a:gd name="connsiteX1" fmla="*/ 84011 w 1212369"/>
                <a:gd name="connsiteY1" fmla="*/ 0 h 707134"/>
                <a:gd name="connsiteX2" fmla="*/ 202062 w 1212369"/>
                <a:gd name="connsiteY2" fmla="*/ 0 h 707134"/>
                <a:gd name="connsiteX3" fmla="*/ 202062 w 1212369"/>
                <a:gd name="connsiteY3" fmla="*/ 0 h 707134"/>
                <a:gd name="connsiteX4" fmla="*/ 505154 w 1212369"/>
                <a:gd name="connsiteY4" fmla="*/ 0 h 707134"/>
                <a:gd name="connsiteX5" fmla="*/ 1128358 w 1212369"/>
                <a:gd name="connsiteY5" fmla="*/ 0 h 707134"/>
                <a:gd name="connsiteX6" fmla="*/ 1212369 w 1212369"/>
                <a:gd name="connsiteY6" fmla="*/ 84011 h 707134"/>
                <a:gd name="connsiteX7" fmla="*/ 1212369 w 1212369"/>
                <a:gd name="connsiteY7" fmla="*/ 294033 h 707134"/>
                <a:gd name="connsiteX8" fmla="*/ 1212369 w 1212369"/>
                <a:gd name="connsiteY8" fmla="*/ 294033 h 707134"/>
                <a:gd name="connsiteX9" fmla="*/ 1212369 w 1212369"/>
                <a:gd name="connsiteY9" fmla="*/ 420047 h 707134"/>
                <a:gd name="connsiteX10" fmla="*/ 1212369 w 1212369"/>
                <a:gd name="connsiteY10" fmla="*/ 420045 h 707134"/>
                <a:gd name="connsiteX11" fmla="*/ 1128358 w 1212369"/>
                <a:gd name="connsiteY11" fmla="*/ 504056 h 707134"/>
                <a:gd name="connsiteX12" fmla="*/ 593630 w 1212369"/>
                <a:gd name="connsiteY12" fmla="*/ 496188 h 707134"/>
                <a:gd name="connsiteX13" fmla="*/ 1078283 w 1212369"/>
                <a:gd name="connsiteY13" fmla="*/ 707134 h 707134"/>
                <a:gd name="connsiteX14" fmla="*/ 420502 w 1212369"/>
                <a:gd name="connsiteY14" fmla="*/ 507128 h 707134"/>
                <a:gd name="connsiteX15" fmla="*/ 84011 w 1212369"/>
                <a:gd name="connsiteY15" fmla="*/ 504056 h 707134"/>
                <a:gd name="connsiteX16" fmla="*/ 0 w 1212369"/>
                <a:gd name="connsiteY16" fmla="*/ 420045 h 707134"/>
                <a:gd name="connsiteX17" fmla="*/ 0 w 1212369"/>
                <a:gd name="connsiteY17" fmla="*/ 420047 h 707134"/>
                <a:gd name="connsiteX18" fmla="*/ 0 w 1212369"/>
                <a:gd name="connsiteY18" fmla="*/ 294033 h 707134"/>
                <a:gd name="connsiteX19" fmla="*/ 0 w 1212369"/>
                <a:gd name="connsiteY19" fmla="*/ 294033 h 707134"/>
                <a:gd name="connsiteX20" fmla="*/ 0 w 1212369"/>
                <a:gd name="connsiteY20" fmla="*/ 84011 h 707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212369" h="707134">
                  <a:moveTo>
                    <a:pt x="0" y="84011"/>
                  </a:moveTo>
                  <a:cubicBezTo>
                    <a:pt x="0" y="37613"/>
                    <a:pt x="37613" y="0"/>
                    <a:pt x="84011" y="0"/>
                  </a:cubicBezTo>
                  <a:lnTo>
                    <a:pt x="202062" y="0"/>
                  </a:lnTo>
                  <a:lnTo>
                    <a:pt x="202062" y="0"/>
                  </a:lnTo>
                  <a:lnTo>
                    <a:pt x="505154" y="0"/>
                  </a:lnTo>
                  <a:lnTo>
                    <a:pt x="1128358" y="0"/>
                  </a:lnTo>
                  <a:cubicBezTo>
                    <a:pt x="1174756" y="0"/>
                    <a:pt x="1212369" y="37613"/>
                    <a:pt x="1212369" y="84011"/>
                  </a:cubicBezTo>
                  <a:lnTo>
                    <a:pt x="1212369" y="294033"/>
                  </a:lnTo>
                  <a:lnTo>
                    <a:pt x="1212369" y="294033"/>
                  </a:lnTo>
                  <a:lnTo>
                    <a:pt x="1212369" y="420047"/>
                  </a:lnTo>
                  <a:lnTo>
                    <a:pt x="1212369" y="420045"/>
                  </a:lnTo>
                  <a:cubicBezTo>
                    <a:pt x="1212369" y="466443"/>
                    <a:pt x="1174756" y="504056"/>
                    <a:pt x="1128358" y="504056"/>
                  </a:cubicBezTo>
                  <a:lnTo>
                    <a:pt x="593630" y="496188"/>
                  </a:lnTo>
                  <a:lnTo>
                    <a:pt x="1078283" y="707134"/>
                  </a:lnTo>
                  <a:lnTo>
                    <a:pt x="420502" y="507128"/>
                  </a:lnTo>
                  <a:lnTo>
                    <a:pt x="84011" y="504056"/>
                  </a:lnTo>
                  <a:cubicBezTo>
                    <a:pt x="37613" y="504056"/>
                    <a:pt x="0" y="466443"/>
                    <a:pt x="0" y="420045"/>
                  </a:cubicBezTo>
                  <a:lnTo>
                    <a:pt x="0" y="420047"/>
                  </a:lnTo>
                  <a:lnTo>
                    <a:pt x="0" y="294033"/>
                  </a:lnTo>
                  <a:lnTo>
                    <a:pt x="0" y="294033"/>
                  </a:lnTo>
                  <a:lnTo>
                    <a:pt x="0" y="84011"/>
                  </a:lnTo>
                  <a:close/>
                </a:path>
              </a:pathLst>
            </a:custGeom>
            <a:solidFill>
              <a:srgbClr val="FEF3F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8" name="テキスト ボックス 57"/>
            <p:cNvSpPr txBox="1"/>
            <p:nvPr/>
          </p:nvSpPr>
          <p:spPr>
            <a:xfrm>
              <a:off x="1527409" y="5169086"/>
              <a:ext cx="104868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毎年</a:t>
              </a:r>
              <a:r>
                <a:rPr lang="en-US" altLang="ja-JP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1</a:t>
              </a:r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万円ずつ</a:t>
              </a:r>
              <a:endPara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貯蓄ができた </a:t>
              </a:r>
              <a:endParaRPr lang="ja-JP" altLang="en-US" sz="1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2786573" y="1873324"/>
            <a:ext cx="1433406" cy="726126"/>
            <a:chOff x="2734285" y="2265033"/>
            <a:chExt cx="1433406" cy="726126"/>
          </a:xfrm>
        </p:grpSpPr>
        <p:sp>
          <p:nvSpPr>
            <p:cNvPr id="28" name="角丸四角形吹き出し 27"/>
            <p:cNvSpPr/>
            <p:nvPr/>
          </p:nvSpPr>
          <p:spPr>
            <a:xfrm>
              <a:off x="2734285" y="2265033"/>
              <a:ext cx="1423788" cy="726126"/>
            </a:xfrm>
            <a:custGeom>
              <a:avLst/>
              <a:gdLst>
                <a:gd name="connsiteX0" fmla="*/ 0 w 1483811"/>
                <a:gd name="connsiteY0" fmla="*/ 120016 h 720080"/>
                <a:gd name="connsiteX1" fmla="*/ 120016 w 1483811"/>
                <a:gd name="connsiteY1" fmla="*/ 0 h 720080"/>
                <a:gd name="connsiteX2" fmla="*/ 247302 w 1483811"/>
                <a:gd name="connsiteY2" fmla="*/ 0 h 720080"/>
                <a:gd name="connsiteX3" fmla="*/ 247302 w 1483811"/>
                <a:gd name="connsiteY3" fmla="*/ 0 h 720080"/>
                <a:gd name="connsiteX4" fmla="*/ 618255 w 1483811"/>
                <a:gd name="connsiteY4" fmla="*/ 0 h 720080"/>
                <a:gd name="connsiteX5" fmla="*/ 1363795 w 1483811"/>
                <a:gd name="connsiteY5" fmla="*/ 0 h 720080"/>
                <a:gd name="connsiteX6" fmla="*/ 1483811 w 1483811"/>
                <a:gd name="connsiteY6" fmla="*/ 120016 h 720080"/>
                <a:gd name="connsiteX7" fmla="*/ 1483811 w 1483811"/>
                <a:gd name="connsiteY7" fmla="*/ 420047 h 720080"/>
                <a:gd name="connsiteX8" fmla="*/ 1483811 w 1483811"/>
                <a:gd name="connsiteY8" fmla="*/ 420047 h 720080"/>
                <a:gd name="connsiteX9" fmla="*/ 1483811 w 1483811"/>
                <a:gd name="connsiteY9" fmla="*/ 600067 h 720080"/>
                <a:gd name="connsiteX10" fmla="*/ 1483811 w 1483811"/>
                <a:gd name="connsiteY10" fmla="*/ 600064 h 720080"/>
                <a:gd name="connsiteX11" fmla="*/ 1363795 w 1483811"/>
                <a:gd name="connsiteY11" fmla="*/ 720080 h 720080"/>
                <a:gd name="connsiteX12" fmla="*/ 618255 w 1483811"/>
                <a:gd name="connsiteY12" fmla="*/ 720080 h 720080"/>
                <a:gd name="connsiteX13" fmla="*/ 477817 w 1483811"/>
                <a:gd name="connsiteY13" fmla="*/ 865507 h 720080"/>
                <a:gd name="connsiteX14" fmla="*/ 247302 w 1483811"/>
                <a:gd name="connsiteY14" fmla="*/ 720080 h 720080"/>
                <a:gd name="connsiteX15" fmla="*/ 120016 w 1483811"/>
                <a:gd name="connsiteY15" fmla="*/ 720080 h 720080"/>
                <a:gd name="connsiteX16" fmla="*/ 0 w 1483811"/>
                <a:gd name="connsiteY16" fmla="*/ 600064 h 720080"/>
                <a:gd name="connsiteX17" fmla="*/ 0 w 1483811"/>
                <a:gd name="connsiteY17" fmla="*/ 600067 h 720080"/>
                <a:gd name="connsiteX18" fmla="*/ 0 w 1483811"/>
                <a:gd name="connsiteY18" fmla="*/ 420047 h 720080"/>
                <a:gd name="connsiteX19" fmla="*/ 0 w 1483811"/>
                <a:gd name="connsiteY19" fmla="*/ 420047 h 720080"/>
                <a:gd name="connsiteX20" fmla="*/ 0 w 1483811"/>
                <a:gd name="connsiteY20" fmla="*/ 120016 h 720080"/>
                <a:gd name="connsiteX0" fmla="*/ 0 w 1483811"/>
                <a:gd name="connsiteY0" fmla="*/ 120016 h 865507"/>
                <a:gd name="connsiteX1" fmla="*/ 120016 w 1483811"/>
                <a:gd name="connsiteY1" fmla="*/ 0 h 865507"/>
                <a:gd name="connsiteX2" fmla="*/ 247302 w 1483811"/>
                <a:gd name="connsiteY2" fmla="*/ 0 h 865507"/>
                <a:gd name="connsiteX3" fmla="*/ 247302 w 1483811"/>
                <a:gd name="connsiteY3" fmla="*/ 0 h 865507"/>
                <a:gd name="connsiteX4" fmla="*/ 618255 w 1483811"/>
                <a:gd name="connsiteY4" fmla="*/ 0 h 865507"/>
                <a:gd name="connsiteX5" fmla="*/ 1363795 w 1483811"/>
                <a:gd name="connsiteY5" fmla="*/ 0 h 865507"/>
                <a:gd name="connsiteX6" fmla="*/ 1483811 w 1483811"/>
                <a:gd name="connsiteY6" fmla="*/ 120016 h 865507"/>
                <a:gd name="connsiteX7" fmla="*/ 1483811 w 1483811"/>
                <a:gd name="connsiteY7" fmla="*/ 420047 h 865507"/>
                <a:gd name="connsiteX8" fmla="*/ 1483811 w 1483811"/>
                <a:gd name="connsiteY8" fmla="*/ 420047 h 865507"/>
                <a:gd name="connsiteX9" fmla="*/ 1483811 w 1483811"/>
                <a:gd name="connsiteY9" fmla="*/ 600067 h 865507"/>
                <a:gd name="connsiteX10" fmla="*/ 1483811 w 1483811"/>
                <a:gd name="connsiteY10" fmla="*/ 600064 h 865507"/>
                <a:gd name="connsiteX11" fmla="*/ 1363795 w 1483811"/>
                <a:gd name="connsiteY11" fmla="*/ 720080 h 865507"/>
                <a:gd name="connsiteX12" fmla="*/ 393119 w 1483811"/>
                <a:gd name="connsiteY12" fmla="*/ 713153 h 865507"/>
                <a:gd name="connsiteX13" fmla="*/ 477817 w 1483811"/>
                <a:gd name="connsiteY13" fmla="*/ 865507 h 865507"/>
                <a:gd name="connsiteX14" fmla="*/ 247302 w 1483811"/>
                <a:gd name="connsiteY14" fmla="*/ 720080 h 865507"/>
                <a:gd name="connsiteX15" fmla="*/ 120016 w 1483811"/>
                <a:gd name="connsiteY15" fmla="*/ 720080 h 865507"/>
                <a:gd name="connsiteX16" fmla="*/ 0 w 1483811"/>
                <a:gd name="connsiteY16" fmla="*/ 600064 h 865507"/>
                <a:gd name="connsiteX17" fmla="*/ 0 w 1483811"/>
                <a:gd name="connsiteY17" fmla="*/ 600067 h 865507"/>
                <a:gd name="connsiteX18" fmla="*/ 0 w 1483811"/>
                <a:gd name="connsiteY18" fmla="*/ 420047 h 865507"/>
                <a:gd name="connsiteX19" fmla="*/ 0 w 1483811"/>
                <a:gd name="connsiteY19" fmla="*/ 420047 h 865507"/>
                <a:gd name="connsiteX20" fmla="*/ 0 w 1483811"/>
                <a:gd name="connsiteY20" fmla="*/ 120016 h 865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483811" h="865507">
                  <a:moveTo>
                    <a:pt x="0" y="120016"/>
                  </a:moveTo>
                  <a:cubicBezTo>
                    <a:pt x="0" y="53733"/>
                    <a:pt x="53733" y="0"/>
                    <a:pt x="120016" y="0"/>
                  </a:cubicBezTo>
                  <a:lnTo>
                    <a:pt x="247302" y="0"/>
                  </a:lnTo>
                  <a:lnTo>
                    <a:pt x="247302" y="0"/>
                  </a:lnTo>
                  <a:lnTo>
                    <a:pt x="618255" y="0"/>
                  </a:lnTo>
                  <a:lnTo>
                    <a:pt x="1363795" y="0"/>
                  </a:lnTo>
                  <a:cubicBezTo>
                    <a:pt x="1430078" y="0"/>
                    <a:pt x="1483811" y="53733"/>
                    <a:pt x="1483811" y="120016"/>
                  </a:cubicBezTo>
                  <a:lnTo>
                    <a:pt x="1483811" y="420047"/>
                  </a:lnTo>
                  <a:lnTo>
                    <a:pt x="1483811" y="420047"/>
                  </a:lnTo>
                  <a:lnTo>
                    <a:pt x="1483811" y="600067"/>
                  </a:lnTo>
                  <a:lnTo>
                    <a:pt x="1483811" y="600064"/>
                  </a:lnTo>
                  <a:cubicBezTo>
                    <a:pt x="1483811" y="666347"/>
                    <a:pt x="1430078" y="720080"/>
                    <a:pt x="1363795" y="720080"/>
                  </a:cubicBezTo>
                  <a:lnTo>
                    <a:pt x="393119" y="713153"/>
                  </a:lnTo>
                  <a:lnTo>
                    <a:pt x="477817" y="865507"/>
                  </a:lnTo>
                  <a:lnTo>
                    <a:pt x="247302" y="720080"/>
                  </a:lnTo>
                  <a:lnTo>
                    <a:pt x="120016" y="720080"/>
                  </a:lnTo>
                  <a:cubicBezTo>
                    <a:pt x="53733" y="720080"/>
                    <a:pt x="0" y="666347"/>
                    <a:pt x="0" y="600064"/>
                  </a:cubicBezTo>
                  <a:lnTo>
                    <a:pt x="0" y="600067"/>
                  </a:lnTo>
                  <a:lnTo>
                    <a:pt x="0" y="420047"/>
                  </a:lnTo>
                  <a:lnTo>
                    <a:pt x="0" y="420047"/>
                  </a:lnTo>
                  <a:lnTo>
                    <a:pt x="0" y="120016"/>
                  </a:lnTo>
                  <a:close/>
                </a:path>
              </a:pathLst>
            </a:custGeom>
            <a:solidFill>
              <a:srgbClr val="FEF3F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2734285" y="2265033"/>
              <a:ext cx="1433406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月額</a:t>
              </a:r>
              <a:r>
                <a:rPr lang="en-US" altLang="ja-JP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7.5</a:t>
              </a:r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万円のアルバ</a:t>
              </a:r>
            </a:p>
            <a:p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イト収入と，月</a:t>
              </a:r>
              <a:r>
                <a:rPr lang="en-US" altLang="ja-JP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8</a:t>
              </a:r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万円</a:t>
              </a:r>
            </a:p>
            <a:p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の仕送りを予定</a:t>
              </a:r>
              <a:endPara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1951860" y="4240181"/>
            <a:ext cx="2408060" cy="1107593"/>
            <a:chOff x="2610716" y="4631022"/>
            <a:chExt cx="2366595" cy="967741"/>
          </a:xfrm>
        </p:grpSpPr>
        <p:sp>
          <p:nvSpPr>
            <p:cNvPr id="30" name="角丸四角形吹き出し 29"/>
            <p:cNvSpPr/>
            <p:nvPr/>
          </p:nvSpPr>
          <p:spPr>
            <a:xfrm flipV="1">
              <a:off x="2651776" y="4631022"/>
              <a:ext cx="2325535" cy="967741"/>
            </a:xfrm>
            <a:custGeom>
              <a:avLst/>
              <a:gdLst>
                <a:gd name="connsiteX0" fmla="*/ 0 w 2480166"/>
                <a:gd name="connsiteY0" fmla="*/ 96013 h 576064"/>
                <a:gd name="connsiteX1" fmla="*/ 96013 w 2480166"/>
                <a:gd name="connsiteY1" fmla="*/ 0 h 576064"/>
                <a:gd name="connsiteX2" fmla="*/ 413361 w 2480166"/>
                <a:gd name="connsiteY2" fmla="*/ 0 h 576064"/>
                <a:gd name="connsiteX3" fmla="*/ 413361 w 2480166"/>
                <a:gd name="connsiteY3" fmla="*/ 0 h 576064"/>
                <a:gd name="connsiteX4" fmla="*/ 1033403 w 2480166"/>
                <a:gd name="connsiteY4" fmla="*/ 0 h 576064"/>
                <a:gd name="connsiteX5" fmla="*/ 2384153 w 2480166"/>
                <a:gd name="connsiteY5" fmla="*/ 0 h 576064"/>
                <a:gd name="connsiteX6" fmla="*/ 2480166 w 2480166"/>
                <a:gd name="connsiteY6" fmla="*/ 96013 h 576064"/>
                <a:gd name="connsiteX7" fmla="*/ 2480166 w 2480166"/>
                <a:gd name="connsiteY7" fmla="*/ 336037 h 576064"/>
                <a:gd name="connsiteX8" fmla="*/ 2480166 w 2480166"/>
                <a:gd name="connsiteY8" fmla="*/ 336037 h 576064"/>
                <a:gd name="connsiteX9" fmla="*/ 2480166 w 2480166"/>
                <a:gd name="connsiteY9" fmla="*/ 480053 h 576064"/>
                <a:gd name="connsiteX10" fmla="*/ 2480166 w 2480166"/>
                <a:gd name="connsiteY10" fmla="*/ 480051 h 576064"/>
                <a:gd name="connsiteX11" fmla="*/ 2384153 w 2480166"/>
                <a:gd name="connsiteY11" fmla="*/ 576064 h 576064"/>
                <a:gd name="connsiteX12" fmla="*/ 1033403 w 2480166"/>
                <a:gd name="connsiteY12" fmla="*/ 576064 h 576064"/>
                <a:gd name="connsiteX13" fmla="*/ 723390 w 2480166"/>
                <a:gd name="connsiteY13" fmla="*/ 648072 h 576064"/>
                <a:gd name="connsiteX14" fmla="*/ 413361 w 2480166"/>
                <a:gd name="connsiteY14" fmla="*/ 576064 h 576064"/>
                <a:gd name="connsiteX15" fmla="*/ 96013 w 2480166"/>
                <a:gd name="connsiteY15" fmla="*/ 576064 h 576064"/>
                <a:gd name="connsiteX16" fmla="*/ 0 w 2480166"/>
                <a:gd name="connsiteY16" fmla="*/ 480051 h 576064"/>
                <a:gd name="connsiteX17" fmla="*/ 0 w 2480166"/>
                <a:gd name="connsiteY17" fmla="*/ 480053 h 576064"/>
                <a:gd name="connsiteX18" fmla="*/ 0 w 2480166"/>
                <a:gd name="connsiteY18" fmla="*/ 336037 h 576064"/>
                <a:gd name="connsiteX19" fmla="*/ 0 w 2480166"/>
                <a:gd name="connsiteY19" fmla="*/ 336037 h 576064"/>
                <a:gd name="connsiteX20" fmla="*/ 0 w 2480166"/>
                <a:gd name="connsiteY20" fmla="*/ 96013 h 576064"/>
                <a:gd name="connsiteX0" fmla="*/ 0 w 2480166"/>
                <a:gd name="connsiteY0" fmla="*/ 96013 h 648072"/>
                <a:gd name="connsiteX1" fmla="*/ 96013 w 2480166"/>
                <a:gd name="connsiteY1" fmla="*/ 0 h 648072"/>
                <a:gd name="connsiteX2" fmla="*/ 413361 w 2480166"/>
                <a:gd name="connsiteY2" fmla="*/ 0 h 648072"/>
                <a:gd name="connsiteX3" fmla="*/ 413361 w 2480166"/>
                <a:gd name="connsiteY3" fmla="*/ 0 h 648072"/>
                <a:gd name="connsiteX4" fmla="*/ 1033403 w 2480166"/>
                <a:gd name="connsiteY4" fmla="*/ 0 h 648072"/>
                <a:gd name="connsiteX5" fmla="*/ 2384153 w 2480166"/>
                <a:gd name="connsiteY5" fmla="*/ 0 h 648072"/>
                <a:gd name="connsiteX6" fmla="*/ 2480166 w 2480166"/>
                <a:gd name="connsiteY6" fmla="*/ 96013 h 648072"/>
                <a:gd name="connsiteX7" fmla="*/ 2480166 w 2480166"/>
                <a:gd name="connsiteY7" fmla="*/ 336037 h 648072"/>
                <a:gd name="connsiteX8" fmla="*/ 2480166 w 2480166"/>
                <a:gd name="connsiteY8" fmla="*/ 336037 h 648072"/>
                <a:gd name="connsiteX9" fmla="*/ 2480166 w 2480166"/>
                <a:gd name="connsiteY9" fmla="*/ 480053 h 648072"/>
                <a:gd name="connsiteX10" fmla="*/ 2480166 w 2480166"/>
                <a:gd name="connsiteY10" fmla="*/ 480051 h 648072"/>
                <a:gd name="connsiteX11" fmla="*/ 2384153 w 2480166"/>
                <a:gd name="connsiteY11" fmla="*/ 576064 h 648072"/>
                <a:gd name="connsiteX12" fmla="*/ 1033403 w 2480166"/>
                <a:gd name="connsiteY12" fmla="*/ 576064 h 648072"/>
                <a:gd name="connsiteX13" fmla="*/ 723390 w 2480166"/>
                <a:gd name="connsiteY13" fmla="*/ 648072 h 648072"/>
                <a:gd name="connsiteX14" fmla="*/ 205543 w 2480166"/>
                <a:gd name="connsiteY14" fmla="*/ 572600 h 648072"/>
                <a:gd name="connsiteX15" fmla="*/ 96013 w 2480166"/>
                <a:gd name="connsiteY15" fmla="*/ 576064 h 648072"/>
                <a:gd name="connsiteX16" fmla="*/ 0 w 2480166"/>
                <a:gd name="connsiteY16" fmla="*/ 480051 h 648072"/>
                <a:gd name="connsiteX17" fmla="*/ 0 w 2480166"/>
                <a:gd name="connsiteY17" fmla="*/ 480053 h 648072"/>
                <a:gd name="connsiteX18" fmla="*/ 0 w 2480166"/>
                <a:gd name="connsiteY18" fmla="*/ 336037 h 648072"/>
                <a:gd name="connsiteX19" fmla="*/ 0 w 2480166"/>
                <a:gd name="connsiteY19" fmla="*/ 336037 h 648072"/>
                <a:gd name="connsiteX20" fmla="*/ 0 w 2480166"/>
                <a:gd name="connsiteY20" fmla="*/ 96013 h 648072"/>
                <a:gd name="connsiteX0" fmla="*/ 0 w 2480166"/>
                <a:gd name="connsiteY0" fmla="*/ 96013 h 648072"/>
                <a:gd name="connsiteX1" fmla="*/ 96013 w 2480166"/>
                <a:gd name="connsiteY1" fmla="*/ 0 h 648072"/>
                <a:gd name="connsiteX2" fmla="*/ 413361 w 2480166"/>
                <a:gd name="connsiteY2" fmla="*/ 0 h 648072"/>
                <a:gd name="connsiteX3" fmla="*/ 413361 w 2480166"/>
                <a:gd name="connsiteY3" fmla="*/ 0 h 648072"/>
                <a:gd name="connsiteX4" fmla="*/ 1033403 w 2480166"/>
                <a:gd name="connsiteY4" fmla="*/ 0 h 648072"/>
                <a:gd name="connsiteX5" fmla="*/ 2384153 w 2480166"/>
                <a:gd name="connsiteY5" fmla="*/ 0 h 648072"/>
                <a:gd name="connsiteX6" fmla="*/ 2480166 w 2480166"/>
                <a:gd name="connsiteY6" fmla="*/ 96013 h 648072"/>
                <a:gd name="connsiteX7" fmla="*/ 2480166 w 2480166"/>
                <a:gd name="connsiteY7" fmla="*/ 336037 h 648072"/>
                <a:gd name="connsiteX8" fmla="*/ 2480166 w 2480166"/>
                <a:gd name="connsiteY8" fmla="*/ 336037 h 648072"/>
                <a:gd name="connsiteX9" fmla="*/ 2480166 w 2480166"/>
                <a:gd name="connsiteY9" fmla="*/ 480053 h 648072"/>
                <a:gd name="connsiteX10" fmla="*/ 2480166 w 2480166"/>
                <a:gd name="connsiteY10" fmla="*/ 480051 h 648072"/>
                <a:gd name="connsiteX11" fmla="*/ 2384153 w 2480166"/>
                <a:gd name="connsiteY11" fmla="*/ 576064 h 648072"/>
                <a:gd name="connsiteX12" fmla="*/ 420339 w 2480166"/>
                <a:gd name="connsiteY12" fmla="*/ 562210 h 648072"/>
                <a:gd name="connsiteX13" fmla="*/ 723390 w 2480166"/>
                <a:gd name="connsiteY13" fmla="*/ 648072 h 648072"/>
                <a:gd name="connsiteX14" fmla="*/ 205543 w 2480166"/>
                <a:gd name="connsiteY14" fmla="*/ 572600 h 648072"/>
                <a:gd name="connsiteX15" fmla="*/ 96013 w 2480166"/>
                <a:gd name="connsiteY15" fmla="*/ 576064 h 648072"/>
                <a:gd name="connsiteX16" fmla="*/ 0 w 2480166"/>
                <a:gd name="connsiteY16" fmla="*/ 480051 h 648072"/>
                <a:gd name="connsiteX17" fmla="*/ 0 w 2480166"/>
                <a:gd name="connsiteY17" fmla="*/ 480053 h 648072"/>
                <a:gd name="connsiteX18" fmla="*/ 0 w 2480166"/>
                <a:gd name="connsiteY18" fmla="*/ 336037 h 648072"/>
                <a:gd name="connsiteX19" fmla="*/ 0 w 2480166"/>
                <a:gd name="connsiteY19" fmla="*/ 336037 h 648072"/>
                <a:gd name="connsiteX20" fmla="*/ 0 w 2480166"/>
                <a:gd name="connsiteY20" fmla="*/ 96013 h 648072"/>
                <a:gd name="connsiteX0" fmla="*/ 0 w 2480166"/>
                <a:gd name="connsiteY0" fmla="*/ 96013 h 1015217"/>
                <a:gd name="connsiteX1" fmla="*/ 96013 w 2480166"/>
                <a:gd name="connsiteY1" fmla="*/ 0 h 1015217"/>
                <a:gd name="connsiteX2" fmla="*/ 413361 w 2480166"/>
                <a:gd name="connsiteY2" fmla="*/ 0 h 1015217"/>
                <a:gd name="connsiteX3" fmla="*/ 413361 w 2480166"/>
                <a:gd name="connsiteY3" fmla="*/ 0 h 1015217"/>
                <a:gd name="connsiteX4" fmla="*/ 1033403 w 2480166"/>
                <a:gd name="connsiteY4" fmla="*/ 0 h 1015217"/>
                <a:gd name="connsiteX5" fmla="*/ 2384153 w 2480166"/>
                <a:gd name="connsiteY5" fmla="*/ 0 h 1015217"/>
                <a:gd name="connsiteX6" fmla="*/ 2480166 w 2480166"/>
                <a:gd name="connsiteY6" fmla="*/ 96013 h 1015217"/>
                <a:gd name="connsiteX7" fmla="*/ 2480166 w 2480166"/>
                <a:gd name="connsiteY7" fmla="*/ 336037 h 1015217"/>
                <a:gd name="connsiteX8" fmla="*/ 2480166 w 2480166"/>
                <a:gd name="connsiteY8" fmla="*/ 336037 h 1015217"/>
                <a:gd name="connsiteX9" fmla="*/ 2480166 w 2480166"/>
                <a:gd name="connsiteY9" fmla="*/ 480053 h 1015217"/>
                <a:gd name="connsiteX10" fmla="*/ 2480166 w 2480166"/>
                <a:gd name="connsiteY10" fmla="*/ 480051 h 1015217"/>
                <a:gd name="connsiteX11" fmla="*/ 2384153 w 2480166"/>
                <a:gd name="connsiteY11" fmla="*/ 576064 h 1015217"/>
                <a:gd name="connsiteX12" fmla="*/ 420339 w 2480166"/>
                <a:gd name="connsiteY12" fmla="*/ 562210 h 1015217"/>
                <a:gd name="connsiteX13" fmla="*/ 532890 w 2480166"/>
                <a:gd name="connsiteY13" fmla="*/ 1015217 h 1015217"/>
                <a:gd name="connsiteX14" fmla="*/ 205543 w 2480166"/>
                <a:gd name="connsiteY14" fmla="*/ 572600 h 1015217"/>
                <a:gd name="connsiteX15" fmla="*/ 96013 w 2480166"/>
                <a:gd name="connsiteY15" fmla="*/ 576064 h 1015217"/>
                <a:gd name="connsiteX16" fmla="*/ 0 w 2480166"/>
                <a:gd name="connsiteY16" fmla="*/ 480051 h 1015217"/>
                <a:gd name="connsiteX17" fmla="*/ 0 w 2480166"/>
                <a:gd name="connsiteY17" fmla="*/ 480053 h 1015217"/>
                <a:gd name="connsiteX18" fmla="*/ 0 w 2480166"/>
                <a:gd name="connsiteY18" fmla="*/ 336037 h 1015217"/>
                <a:gd name="connsiteX19" fmla="*/ 0 w 2480166"/>
                <a:gd name="connsiteY19" fmla="*/ 336037 h 1015217"/>
                <a:gd name="connsiteX20" fmla="*/ 0 w 2480166"/>
                <a:gd name="connsiteY20" fmla="*/ 96013 h 1015217"/>
                <a:gd name="connsiteX0" fmla="*/ 0 w 2480166"/>
                <a:gd name="connsiteY0" fmla="*/ 96013 h 1035999"/>
                <a:gd name="connsiteX1" fmla="*/ 96013 w 2480166"/>
                <a:gd name="connsiteY1" fmla="*/ 0 h 1035999"/>
                <a:gd name="connsiteX2" fmla="*/ 413361 w 2480166"/>
                <a:gd name="connsiteY2" fmla="*/ 0 h 1035999"/>
                <a:gd name="connsiteX3" fmla="*/ 413361 w 2480166"/>
                <a:gd name="connsiteY3" fmla="*/ 0 h 1035999"/>
                <a:gd name="connsiteX4" fmla="*/ 1033403 w 2480166"/>
                <a:gd name="connsiteY4" fmla="*/ 0 h 1035999"/>
                <a:gd name="connsiteX5" fmla="*/ 2384153 w 2480166"/>
                <a:gd name="connsiteY5" fmla="*/ 0 h 1035999"/>
                <a:gd name="connsiteX6" fmla="*/ 2480166 w 2480166"/>
                <a:gd name="connsiteY6" fmla="*/ 96013 h 1035999"/>
                <a:gd name="connsiteX7" fmla="*/ 2480166 w 2480166"/>
                <a:gd name="connsiteY7" fmla="*/ 336037 h 1035999"/>
                <a:gd name="connsiteX8" fmla="*/ 2480166 w 2480166"/>
                <a:gd name="connsiteY8" fmla="*/ 336037 h 1035999"/>
                <a:gd name="connsiteX9" fmla="*/ 2480166 w 2480166"/>
                <a:gd name="connsiteY9" fmla="*/ 480053 h 1035999"/>
                <a:gd name="connsiteX10" fmla="*/ 2480166 w 2480166"/>
                <a:gd name="connsiteY10" fmla="*/ 480051 h 1035999"/>
                <a:gd name="connsiteX11" fmla="*/ 2384153 w 2480166"/>
                <a:gd name="connsiteY11" fmla="*/ 576064 h 1035999"/>
                <a:gd name="connsiteX12" fmla="*/ 420339 w 2480166"/>
                <a:gd name="connsiteY12" fmla="*/ 562210 h 1035999"/>
                <a:gd name="connsiteX13" fmla="*/ 522500 w 2480166"/>
                <a:gd name="connsiteY13" fmla="*/ 1035999 h 1035999"/>
                <a:gd name="connsiteX14" fmla="*/ 205543 w 2480166"/>
                <a:gd name="connsiteY14" fmla="*/ 572600 h 1035999"/>
                <a:gd name="connsiteX15" fmla="*/ 96013 w 2480166"/>
                <a:gd name="connsiteY15" fmla="*/ 576064 h 1035999"/>
                <a:gd name="connsiteX16" fmla="*/ 0 w 2480166"/>
                <a:gd name="connsiteY16" fmla="*/ 480051 h 1035999"/>
                <a:gd name="connsiteX17" fmla="*/ 0 w 2480166"/>
                <a:gd name="connsiteY17" fmla="*/ 480053 h 1035999"/>
                <a:gd name="connsiteX18" fmla="*/ 0 w 2480166"/>
                <a:gd name="connsiteY18" fmla="*/ 336037 h 1035999"/>
                <a:gd name="connsiteX19" fmla="*/ 0 w 2480166"/>
                <a:gd name="connsiteY19" fmla="*/ 336037 h 1035999"/>
                <a:gd name="connsiteX20" fmla="*/ 0 w 2480166"/>
                <a:gd name="connsiteY20" fmla="*/ 96013 h 1035999"/>
                <a:gd name="connsiteX0" fmla="*/ 0 w 2480166"/>
                <a:gd name="connsiteY0" fmla="*/ 96013 h 1035999"/>
                <a:gd name="connsiteX1" fmla="*/ 96013 w 2480166"/>
                <a:gd name="connsiteY1" fmla="*/ 0 h 1035999"/>
                <a:gd name="connsiteX2" fmla="*/ 413361 w 2480166"/>
                <a:gd name="connsiteY2" fmla="*/ 0 h 1035999"/>
                <a:gd name="connsiteX3" fmla="*/ 413361 w 2480166"/>
                <a:gd name="connsiteY3" fmla="*/ 0 h 1035999"/>
                <a:gd name="connsiteX4" fmla="*/ 1033403 w 2480166"/>
                <a:gd name="connsiteY4" fmla="*/ 0 h 1035999"/>
                <a:gd name="connsiteX5" fmla="*/ 2384153 w 2480166"/>
                <a:gd name="connsiteY5" fmla="*/ 0 h 1035999"/>
                <a:gd name="connsiteX6" fmla="*/ 2480166 w 2480166"/>
                <a:gd name="connsiteY6" fmla="*/ 96013 h 1035999"/>
                <a:gd name="connsiteX7" fmla="*/ 2480166 w 2480166"/>
                <a:gd name="connsiteY7" fmla="*/ 336037 h 1035999"/>
                <a:gd name="connsiteX8" fmla="*/ 2480166 w 2480166"/>
                <a:gd name="connsiteY8" fmla="*/ 336037 h 1035999"/>
                <a:gd name="connsiteX9" fmla="*/ 2480166 w 2480166"/>
                <a:gd name="connsiteY9" fmla="*/ 480053 h 1035999"/>
                <a:gd name="connsiteX10" fmla="*/ 2480166 w 2480166"/>
                <a:gd name="connsiteY10" fmla="*/ 480051 h 1035999"/>
                <a:gd name="connsiteX11" fmla="*/ 2384153 w 2480166"/>
                <a:gd name="connsiteY11" fmla="*/ 576064 h 1035999"/>
                <a:gd name="connsiteX12" fmla="*/ 364921 w 2480166"/>
                <a:gd name="connsiteY12" fmla="*/ 576064 h 1035999"/>
                <a:gd name="connsiteX13" fmla="*/ 522500 w 2480166"/>
                <a:gd name="connsiteY13" fmla="*/ 1035999 h 1035999"/>
                <a:gd name="connsiteX14" fmla="*/ 205543 w 2480166"/>
                <a:gd name="connsiteY14" fmla="*/ 572600 h 1035999"/>
                <a:gd name="connsiteX15" fmla="*/ 96013 w 2480166"/>
                <a:gd name="connsiteY15" fmla="*/ 576064 h 1035999"/>
                <a:gd name="connsiteX16" fmla="*/ 0 w 2480166"/>
                <a:gd name="connsiteY16" fmla="*/ 480051 h 1035999"/>
                <a:gd name="connsiteX17" fmla="*/ 0 w 2480166"/>
                <a:gd name="connsiteY17" fmla="*/ 480053 h 1035999"/>
                <a:gd name="connsiteX18" fmla="*/ 0 w 2480166"/>
                <a:gd name="connsiteY18" fmla="*/ 336037 h 1035999"/>
                <a:gd name="connsiteX19" fmla="*/ 0 w 2480166"/>
                <a:gd name="connsiteY19" fmla="*/ 336037 h 1035999"/>
                <a:gd name="connsiteX20" fmla="*/ 0 w 2480166"/>
                <a:gd name="connsiteY20" fmla="*/ 96013 h 103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480166" h="1035999">
                  <a:moveTo>
                    <a:pt x="0" y="96013"/>
                  </a:moveTo>
                  <a:cubicBezTo>
                    <a:pt x="0" y="42986"/>
                    <a:pt x="42986" y="0"/>
                    <a:pt x="96013" y="0"/>
                  </a:cubicBezTo>
                  <a:lnTo>
                    <a:pt x="413361" y="0"/>
                  </a:lnTo>
                  <a:lnTo>
                    <a:pt x="413361" y="0"/>
                  </a:lnTo>
                  <a:lnTo>
                    <a:pt x="1033403" y="0"/>
                  </a:lnTo>
                  <a:lnTo>
                    <a:pt x="2384153" y="0"/>
                  </a:lnTo>
                  <a:cubicBezTo>
                    <a:pt x="2437180" y="0"/>
                    <a:pt x="2480166" y="42986"/>
                    <a:pt x="2480166" y="96013"/>
                  </a:cubicBezTo>
                  <a:lnTo>
                    <a:pt x="2480166" y="336037"/>
                  </a:lnTo>
                  <a:lnTo>
                    <a:pt x="2480166" y="336037"/>
                  </a:lnTo>
                  <a:lnTo>
                    <a:pt x="2480166" y="480053"/>
                  </a:lnTo>
                  <a:lnTo>
                    <a:pt x="2480166" y="480051"/>
                  </a:lnTo>
                  <a:cubicBezTo>
                    <a:pt x="2480166" y="533078"/>
                    <a:pt x="2437180" y="576064"/>
                    <a:pt x="2384153" y="576064"/>
                  </a:cubicBezTo>
                  <a:lnTo>
                    <a:pt x="364921" y="576064"/>
                  </a:lnTo>
                  <a:lnTo>
                    <a:pt x="522500" y="1035999"/>
                  </a:lnTo>
                  <a:lnTo>
                    <a:pt x="205543" y="572600"/>
                  </a:lnTo>
                  <a:cubicBezTo>
                    <a:pt x="99760" y="572600"/>
                    <a:pt x="201796" y="576064"/>
                    <a:pt x="96013" y="576064"/>
                  </a:cubicBezTo>
                  <a:cubicBezTo>
                    <a:pt x="42986" y="576064"/>
                    <a:pt x="0" y="533078"/>
                    <a:pt x="0" y="480051"/>
                  </a:cubicBezTo>
                  <a:lnTo>
                    <a:pt x="0" y="480053"/>
                  </a:lnTo>
                  <a:lnTo>
                    <a:pt x="0" y="336037"/>
                  </a:lnTo>
                  <a:lnTo>
                    <a:pt x="0" y="336037"/>
                  </a:lnTo>
                  <a:lnTo>
                    <a:pt x="0" y="96013"/>
                  </a:lnTo>
                  <a:close/>
                </a:path>
              </a:pathLst>
            </a:custGeom>
            <a:solidFill>
              <a:srgbClr val="FEF3F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2610716" y="5059926"/>
              <a:ext cx="2154114" cy="4840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月</a:t>
              </a:r>
              <a:r>
                <a:rPr lang="en-US" altLang="ja-JP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7</a:t>
              </a:r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万円の生活費，家賃は</a:t>
              </a:r>
              <a:r>
                <a:rPr lang="en-US" altLang="ja-JP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6</a:t>
              </a:r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万円，好き</a:t>
              </a:r>
            </a:p>
            <a:p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なことに月</a:t>
              </a:r>
              <a:r>
                <a:rPr lang="en-US" altLang="ja-JP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3</a:t>
              </a:r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万円くらい使いたい，そ</a:t>
              </a:r>
            </a:p>
            <a:p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のほかは一人暮らしの初期費用</a:t>
              </a:r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4391412" y="4034659"/>
            <a:ext cx="1048628" cy="1205267"/>
            <a:chOff x="4391412" y="4034659"/>
            <a:chExt cx="1048628" cy="1205267"/>
          </a:xfrm>
        </p:grpSpPr>
        <p:sp>
          <p:nvSpPr>
            <p:cNvPr id="92" name="角丸四角形吹き出し 20"/>
            <p:cNvSpPr/>
            <p:nvPr/>
          </p:nvSpPr>
          <p:spPr>
            <a:xfrm flipV="1">
              <a:off x="4438389" y="4034659"/>
              <a:ext cx="919925" cy="1205267"/>
            </a:xfrm>
            <a:custGeom>
              <a:avLst/>
              <a:gdLst>
                <a:gd name="connsiteX0" fmla="*/ 0 w 1212369"/>
                <a:gd name="connsiteY0" fmla="*/ 84011 h 504056"/>
                <a:gd name="connsiteX1" fmla="*/ 84011 w 1212369"/>
                <a:gd name="connsiteY1" fmla="*/ 0 h 504056"/>
                <a:gd name="connsiteX2" fmla="*/ 202062 w 1212369"/>
                <a:gd name="connsiteY2" fmla="*/ 0 h 504056"/>
                <a:gd name="connsiteX3" fmla="*/ 202062 w 1212369"/>
                <a:gd name="connsiteY3" fmla="*/ 0 h 504056"/>
                <a:gd name="connsiteX4" fmla="*/ 505154 w 1212369"/>
                <a:gd name="connsiteY4" fmla="*/ 0 h 504056"/>
                <a:gd name="connsiteX5" fmla="*/ 1128358 w 1212369"/>
                <a:gd name="connsiteY5" fmla="*/ 0 h 504056"/>
                <a:gd name="connsiteX6" fmla="*/ 1212369 w 1212369"/>
                <a:gd name="connsiteY6" fmla="*/ 84011 h 504056"/>
                <a:gd name="connsiteX7" fmla="*/ 1212369 w 1212369"/>
                <a:gd name="connsiteY7" fmla="*/ 294033 h 504056"/>
                <a:gd name="connsiteX8" fmla="*/ 1212369 w 1212369"/>
                <a:gd name="connsiteY8" fmla="*/ 294033 h 504056"/>
                <a:gd name="connsiteX9" fmla="*/ 1212369 w 1212369"/>
                <a:gd name="connsiteY9" fmla="*/ 420047 h 504056"/>
                <a:gd name="connsiteX10" fmla="*/ 1212369 w 1212369"/>
                <a:gd name="connsiteY10" fmla="*/ 420045 h 504056"/>
                <a:gd name="connsiteX11" fmla="*/ 1128358 w 1212369"/>
                <a:gd name="connsiteY11" fmla="*/ 504056 h 504056"/>
                <a:gd name="connsiteX12" fmla="*/ 505154 w 1212369"/>
                <a:gd name="connsiteY12" fmla="*/ 504056 h 504056"/>
                <a:gd name="connsiteX13" fmla="*/ 572056 w 1212369"/>
                <a:gd name="connsiteY13" fmla="*/ 775344 h 504056"/>
                <a:gd name="connsiteX14" fmla="*/ 202062 w 1212369"/>
                <a:gd name="connsiteY14" fmla="*/ 504056 h 504056"/>
                <a:gd name="connsiteX15" fmla="*/ 84011 w 1212369"/>
                <a:gd name="connsiteY15" fmla="*/ 504056 h 504056"/>
                <a:gd name="connsiteX16" fmla="*/ 0 w 1212369"/>
                <a:gd name="connsiteY16" fmla="*/ 420045 h 504056"/>
                <a:gd name="connsiteX17" fmla="*/ 0 w 1212369"/>
                <a:gd name="connsiteY17" fmla="*/ 420047 h 504056"/>
                <a:gd name="connsiteX18" fmla="*/ 0 w 1212369"/>
                <a:gd name="connsiteY18" fmla="*/ 294033 h 504056"/>
                <a:gd name="connsiteX19" fmla="*/ 0 w 1212369"/>
                <a:gd name="connsiteY19" fmla="*/ 294033 h 504056"/>
                <a:gd name="connsiteX20" fmla="*/ 0 w 1212369"/>
                <a:gd name="connsiteY20" fmla="*/ 84011 h 504056"/>
                <a:gd name="connsiteX0" fmla="*/ 0 w 1212369"/>
                <a:gd name="connsiteY0" fmla="*/ 84011 h 775344"/>
                <a:gd name="connsiteX1" fmla="*/ 84011 w 1212369"/>
                <a:gd name="connsiteY1" fmla="*/ 0 h 775344"/>
                <a:gd name="connsiteX2" fmla="*/ 202062 w 1212369"/>
                <a:gd name="connsiteY2" fmla="*/ 0 h 775344"/>
                <a:gd name="connsiteX3" fmla="*/ 202062 w 1212369"/>
                <a:gd name="connsiteY3" fmla="*/ 0 h 775344"/>
                <a:gd name="connsiteX4" fmla="*/ 505154 w 1212369"/>
                <a:gd name="connsiteY4" fmla="*/ 0 h 775344"/>
                <a:gd name="connsiteX5" fmla="*/ 1128358 w 1212369"/>
                <a:gd name="connsiteY5" fmla="*/ 0 h 775344"/>
                <a:gd name="connsiteX6" fmla="*/ 1212369 w 1212369"/>
                <a:gd name="connsiteY6" fmla="*/ 84011 h 775344"/>
                <a:gd name="connsiteX7" fmla="*/ 1212369 w 1212369"/>
                <a:gd name="connsiteY7" fmla="*/ 294033 h 775344"/>
                <a:gd name="connsiteX8" fmla="*/ 1212369 w 1212369"/>
                <a:gd name="connsiteY8" fmla="*/ 294033 h 775344"/>
                <a:gd name="connsiteX9" fmla="*/ 1212369 w 1212369"/>
                <a:gd name="connsiteY9" fmla="*/ 420047 h 775344"/>
                <a:gd name="connsiteX10" fmla="*/ 1212369 w 1212369"/>
                <a:gd name="connsiteY10" fmla="*/ 420045 h 775344"/>
                <a:gd name="connsiteX11" fmla="*/ 1128358 w 1212369"/>
                <a:gd name="connsiteY11" fmla="*/ 504056 h 775344"/>
                <a:gd name="connsiteX12" fmla="*/ 505154 w 1212369"/>
                <a:gd name="connsiteY12" fmla="*/ 504056 h 775344"/>
                <a:gd name="connsiteX13" fmla="*/ 572056 w 1212369"/>
                <a:gd name="connsiteY13" fmla="*/ 775344 h 775344"/>
                <a:gd name="connsiteX14" fmla="*/ 384942 w 1212369"/>
                <a:gd name="connsiteY14" fmla="*/ 524376 h 775344"/>
                <a:gd name="connsiteX15" fmla="*/ 84011 w 1212369"/>
                <a:gd name="connsiteY15" fmla="*/ 504056 h 775344"/>
                <a:gd name="connsiteX16" fmla="*/ 0 w 1212369"/>
                <a:gd name="connsiteY16" fmla="*/ 420045 h 775344"/>
                <a:gd name="connsiteX17" fmla="*/ 0 w 1212369"/>
                <a:gd name="connsiteY17" fmla="*/ 420047 h 775344"/>
                <a:gd name="connsiteX18" fmla="*/ 0 w 1212369"/>
                <a:gd name="connsiteY18" fmla="*/ 294033 h 775344"/>
                <a:gd name="connsiteX19" fmla="*/ 0 w 1212369"/>
                <a:gd name="connsiteY19" fmla="*/ 294033 h 775344"/>
                <a:gd name="connsiteX20" fmla="*/ 0 w 1212369"/>
                <a:gd name="connsiteY20" fmla="*/ 84011 h 775344"/>
                <a:gd name="connsiteX0" fmla="*/ 0 w 1212369"/>
                <a:gd name="connsiteY0" fmla="*/ 84011 h 775344"/>
                <a:gd name="connsiteX1" fmla="*/ 84011 w 1212369"/>
                <a:gd name="connsiteY1" fmla="*/ 0 h 775344"/>
                <a:gd name="connsiteX2" fmla="*/ 202062 w 1212369"/>
                <a:gd name="connsiteY2" fmla="*/ 0 h 775344"/>
                <a:gd name="connsiteX3" fmla="*/ 202062 w 1212369"/>
                <a:gd name="connsiteY3" fmla="*/ 0 h 775344"/>
                <a:gd name="connsiteX4" fmla="*/ 505154 w 1212369"/>
                <a:gd name="connsiteY4" fmla="*/ 0 h 775344"/>
                <a:gd name="connsiteX5" fmla="*/ 1128358 w 1212369"/>
                <a:gd name="connsiteY5" fmla="*/ 0 h 775344"/>
                <a:gd name="connsiteX6" fmla="*/ 1212369 w 1212369"/>
                <a:gd name="connsiteY6" fmla="*/ 84011 h 775344"/>
                <a:gd name="connsiteX7" fmla="*/ 1212369 w 1212369"/>
                <a:gd name="connsiteY7" fmla="*/ 294033 h 775344"/>
                <a:gd name="connsiteX8" fmla="*/ 1212369 w 1212369"/>
                <a:gd name="connsiteY8" fmla="*/ 294033 h 775344"/>
                <a:gd name="connsiteX9" fmla="*/ 1212369 w 1212369"/>
                <a:gd name="connsiteY9" fmla="*/ 420047 h 775344"/>
                <a:gd name="connsiteX10" fmla="*/ 1212369 w 1212369"/>
                <a:gd name="connsiteY10" fmla="*/ 420045 h 775344"/>
                <a:gd name="connsiteX11" fmla="*/ 1128358 w 1212369"/>
                <a:gd name="connsiteY11" fmla="*/ 504056 h 775344"/>
                <a:gd name="connsiteX12" fmla="*/ 505154 w 1212369"/>
                <a:gd name="connsiteY12" fmla="*/ 504056 h 775344"/>
                <a:gd name="connsiteX13" fmla="*/ 572056 w 1212369"/>
                <a:gd name="connsiteY13" fmla="*/ 775344 h 775344"/>
                <a:gd name="connsiteX14" fmla="*/ 308742 w 1212369"/>
                <a:gd name="connsiteY14" fmla="*/ 504056 h 775344"/>
                <a:gd name="connsiteX15" fmla="*/ 84011 w 1212369"/>
                <a:gd name="connsiteY15" fmla="*/ 504056 h 775344"/>
                <a:gd name="connsiteX16" fmla="*/ 0 w 1212369"/>
                <a:gd name="connsiteY16" fmla="*/ 420045 h 775344"/>
                <a:gd name="connsiteX17" fmla="*/ 0 w 1212369"/>
                <a:gd name="connsiteY17" fmla="*/ 420047 h 775344"/>
                <a:gd name="connsiteX18" fmla="*/ 0 w 1212369"/>
                <a:gd name="connsiteY18" fmla="*/ 294033 h 775344"/>
                <a:gd name="connsiteX19" fmla="*/ 0 w 1212369"/>
                <a:gd name="connsiteY19" fmla="*/ 294033 h 775344"/>
                <a:gd name="connsiteX20" fmla="*/ 0 w 1212369"/>
                <a:gd name="connsiteY20" fmla="*/ 84011 h 775344"/>
                <a:gd name="connsiteX0" fmla="*/ 0 w 1212369"/>
                <a:gd name="connsiteY0" fmla="*/ 84011 h 775344"/>
                <a:gd name="connsiteX1" fmla="*/ 84011 w 1212369"/>
                <a:gd name="connsiteY1" fmla="*/ 0 h 775344"/>
                <a:gd name="connsiteX2" fmla="*/ 202062 w 1212369"/>
                <a:gd name="connsiteY2" fmla="*/ 0 h 775344"/>
                <a:gd name="connsiteX3" fmla="*/ 202062 w 1212369"/>
                <a:gd name="connsiteY3" fmla="*/ 0 h 775344"/>
                <a:gd name="connsiteX4" fmla="*/ 505154 w 1212369"/>
                <a:gd name="connsiteY4" fmla="*/ 0 h 775344"/>
                <a:gd name="connsiteX5" fmla="*/ 1128358 w 1212369"/>
                <a:gd name="connsiteY5" fmla="*/ 0 h 775344"/>
                <a:gd name="connsiteX6" fmla="*/ 1212369 w 1212369"/>
                <a:gd name="connsiteY6" fmla="*/ 84011 h 775344"/>
                <a:gd name="connsiteX7" fmla="*/ 1212369 w 1212369"/>
                <a:gd name="connsiteY7" fmla="*/ 294033 h 775344"/>
                <a:gd name="connsiteX8" fmla="*/ 1212369 w 1212369"/>
                <a:gd name="connsiteY8" fmla="*/ 294033 h 775344"/>
                <a:gd name="connsiteX9" fmla="*/ 1212369 w 1212369"/>
                <a:gd name="connsiteY9" fmla="*/ 420047 h 775344"/>
                <a:gd name="connsiteX10" fmla="*/ 1212369 w 1212369"/>
                <a:gd name="connsiteY10" fmla="*/ 420045 h 775344"/>
                <a:gd name="connsiteX11" fmla="*/ 1128358 w 1212369"/>
                <a:gd name="connsiteY11" fmla="*/ 504056 h 775344"/>
                <a:gd name="connsiteX12" fmla="*/ 505154 w 1212369"/>
                <a:gd name="connsiteY12" fmla="*/ 504056 h 775344"/>
                <a:gd name="connsiteX13" fmla="*/ 572056 w 1212369"/>
                <a:gd name="connsiteY13" fmla="*/ 775344 h 775344"/>
                <a:gd name="connsiteX14" fmla="*/ 420502 w 1212369"/>
                <a:gd name="connsiteY14" fmla="*/ 514216 h 775344"/>
                <a:gd name="connsiteX15" fmla="*/ 84011 w 1212369"/>
                <a:gd name="connsiteY15" fmla="*/ 504056 h 775344"/>
                <a:gd name="connsiteX16" fmla="*/ 0 w 1212369"/>
                <a:gd name="connsiteY16" fmla="*/ 420045 h 775344"/>
                <a:gd name="connsiteX17" fmla="*/ 0 w 1212369"/>
                <a:gd name="connsiteY17" fmla="*/ 420047 h 775344"/>
                <a:gd name="connsiteX18" fmla="*/ 0 w 1212369"/>
                <a:gd name="connsiteY18" fmla="*/ 294033 h 775344"/>
                <a:gd name="connsiteX19" fmla="*/ 0 w 1212369"/>
                <a:gd name="connsiteY19" fmla="*/ 294033 h 775344"/>
                <a:gd name="connsiteX20" fmla="*/ 0 w 1212369"/>
                <a:gd name="connsiteY20" fmla="*/ 84011 h 775344"/>
                <a:gd name="connsiteX0" fmla="*/ 0 w 1212369"/>
                <a:gd name="connsiteY0" fmla="*/ 84011 h 775344"/>
                <a:gd name="connsiteX1" fmla="*/ 84011 w 1212369"/>
                <a:gd name="connsiteY1" fmla="*/ 0 h 775344"/>
                <a:gd name="connsiteX2" fmla="*/ 202062 w 1212369"/>
                <a:gd name="connsiteY2" fmla="*/ 0 h 775344"/>
                <a:gd name="connsiteX3" fmla="*/ 202062 w 1212369"/>
                <a:gd name="connsiteY3" fmla="*/ 0 h 775344"/>
                <a:gd name="connsiteX4" fmla="*/ 505154 w 1212369"/>
                <a:gd name="connsiteY4" fmla="*/ 0 h 775344"/>
                <a:gd name="connsiteX5" fmla="*/ 1128358 w 1212369"/>
                <a:gd name="connsiteY5" fmla="*/ 0 h 775344"/>
                <a:gd name="connsiteX6" fmla="*/ 1212369 w 1212369"/>
                <a:gd name="connsiteY6" fmla="*/ 84011 h 775344"/>
                <a:gd name="connsiteX7" fmla="*/ 1212369 w 1212369"/>
                <a:gd name="connsiteY7" fmla="*/ 294033 h 775344"/>
                <a:gd name="connsiteX8" fmla="*/ 1212369 w 1212369"/>
                <a:gd name="connsiteY8" fmla="*/ 294033 h 775344"/>
                <a:gd name="connsiteX9" fmla="*/ 1212369 w 1212369"/>
                <a:gd name="connsiteY9" fmla="*/ 420047 h 775344"/>
                <a:gd name="connsiteX10" fmla="*/ 1212369 w 1212369"/>
                <a:gd name="connsiteY10" fmla="*/ 420045 h 775344"/>
                <a:gd name="connsiteX11" fmla="*/ 1128358 w 1212369"/>
                <a:gd name="connsiteY11" fmla="*/ 504056 h 775344"/>
                <a:gd name="connsiteX12" fmla="*/ 505154 w 1212369"/>
                <a:gd name="connsiteY12" fmla="*/ 504056 h 775344"/>
                <a:gd name="connsiteX13" fmla="*/ 572056 w 1212369"/>
                <a:gd name="connsiteY13" fmla="*/ 775344 h 775344"/>
                <a:gd name="connsiteX14" fmla="*/ 420502 w 1212369"/>
                <a:gd name="connsiteY14" fmla="*/ 507128 h 775344"/>
                <a:gd name="connsiteX15" fmla="*/ 84011 w 1212369"/>
                <a:gd name="connsiteY15" fmla="*/ 504056 h 775344"/>
                <a:gd name="connsiteX16" fmla="*/ 0 w 1212369"/>
                <a:gd name="connsiteY16" fmla="*/ 420045 h 775344"/>
                <a:gd name="connsiteX17" fmla="*/ 0 w 1212369"/>
                <a:gd name="connsiteY17" fmla="*/ 420047 h 775344"/>
                <a:gd name="connsiteX18" fmla="*/ 0 w 1212369"/>
                <a:gd name="connsiteY18" fmla="*/ 294033 h 775344"/>
                <a:gd name="connsiteX19" fmla="*/ 0 w 1212369"/>
                <a:gd name="connsiteY19" fmla="*/ 294033 h 775344"/>
                <a:gd name="connsiteX20" fmla="*/ 0 w 1212369"/>
                <a:gd name="connsiteY20" fmla="*/ 84011 h 775344"/>
                <a:gd name="connsiteX0" fmla="*/ 0 w 1212369"/>
                <a:gd name="connsiteY0" fmla="*/ 84011 h 808663"/>
                <a:gd name="connsiteX1" fmla="*/ 84011 w 1212369"/>
                <a:gd name="connsiteY1" fmla="*/ 0 h 808663"/>
                <a:gd name="connsiteX2" fmla="*/ 202062 w 1212369"/>
                <a:gd name="connsiteY2" fmla="*/ 0 h 808663"/>
                <a:gd name="connsiteX3" fmla="*/ 202062 w 1212369"/>
                <a:gd name="connsiteY3" fmla="*/ 0 h 808663"/>
                <a:gd name="connsiteX4" fmla="*/ 505154 w 1212369"/>
                <a:gd name="connsiteY4" fmla="*/ 0 h 808663"/>
                <a:gd name="connsiteX5" fmla="*/ 1128358 w 1212369"/>
                <a:gd name="connsiteY5" fmla="*/ 0 h 808663"/>
                <a:gd name="connsiteX6" fmla="*/ 1212369 w 1212369"/>
                <a:gd name="connsiteY6" fmla="*/ 84011 h 808663"/>
                <a:gd name="connsiteX7" fmla="*/ 1212369 w 1212369"/>
                <a:gd name="connsiteY7" fmla="*/ 294033 h 808663"/>
                <a:gd name="connsiteX8" fmla="*/ 1212369 w 1212369"/>
                <a:gd name="connsiteY8" fmla="*/ 294033 h 808663"/>
                <a:gd name="connsiteX9" fmla="*/ 1212369 w 1212369"/>
                <a:gd name="connsiteY9" fmla="*/ 420047 h 808663"/>
                <a:gd name="connsiteX10" fmla="*/ 1212369 w 1212369"/>
                <a:gd name="connsiteY10" fmla="*/ 420045 h 808663"/>
                <a:gd name="connsiteX11" fmla="*/ 1128358 w 1212369"/>
                <a:gd name="connsiteY11" fmla="*/ 504056 h 808663"/>
                <a:gd name="connsiteX12" fmla="*/ 505154 w 1212369"/>
                <a:gd name="connsiteY12" fmla="*/ 504056 h 808663"/>
                <a:gd name="connsiteX13" fmla="*/ 634167 w 1212369"/>
                <a:gd name="connsiteY13" fmla="*/ 808663 h 808663"/>
                <a:gd name="connsiteX14" fmla="*/ 420502 w 1212369"/>
                <a:gd name="connsiteY14" fmla="*/ 507128 h 808663"/>
                <a:gd name="connsiteX15" fmla="*/ 84011 w 1212369"/>
                <a:gd name="connsiteY15" fmla="*/ 504056 h 808663"/>
                <a:gd name="connsiteX16" fmla="*/ 0 w 1212369"/>
                <a:gd name="connsiteY16" fmla="*/ 420045 h 808663"/>
                <a:gd name="connsiteX17" fmla="*/ 0 w 1212369"/>
                <a:gd name="connsiteY17" fmla="*/ 420047 h 808663"/>
                <a:gd name="connsiteX18" fmla="*/ 0 w 1212369"/>
                <a:gd name="connsiteY18" fmla="*/ 294033 h 808663"/>
                <a:gd name="connsiteX19" fmla="*/ 0 w 1212369"/>
                <a:gd name="connsiteY19" fmla="*/ 294033 h 808663"/>
                <a:gd name="connsiteX20" fmla="*/ 0 w 1212369"/>
                <a:gd name="connsiteY20" fmla="*/ 84011 h 808663"/>
                <a:gd name="connsiteX0" fmla="*/ 0 w 1212369"/>
                <a:gd name="connsiteY0" fmla="*/ 84011 h 779046"/>
                <a:gd name="connsiteX1" fmla="*/ 84011 w 1212369"/>
                <a:gd name="connsiteY1" fmla="*/ 0 h 779046"/>
                <a:gd name="connsiteX2" fmla="*/ 202062 w 1212369"/>
                <a:gd name="connsiteY2" fmla="*/ 0 h 779046"/>
                <a:gd name="connsiteX3" fmla="*/ 202062 w 1212369"/>
                <a:gd name="connsiteY3" fmla="*/ 0 h 779046"/>
                <a:gd name="connsiteX4" fmla="*/ 505154 w 1212369"/>
                <a:gd name="connsiteY4" fmla="*/ 0 h 779046"/>
                <a:gd name="connsiteX5" fmla="*/ 1128358 w 1212369"/>
                <a:gd name="connsiteY5" fmla="*/ 0 h 779046"/>
                <a:gd name="connsiteX6" fmla="*/ 1212369 w 1212369"/>
                <a:gd name="connsiteY6" fmla="*/ 84011 h 779046"/>
                <a:gd name="connsiteX7" fmla="*/ 1212369 w 1212369"/>
                <a:gd name="connsiteY7" fmla="*/ 294033 h 779046"/>
                <a:gd name="connsiteX8" fmla="*/ 1212369 w 1212369"/>
                <a:gd name="connsiteY8" fmla="*/ 294033 h 779046"/>
                <a:gd name="connsiteX9" fmla="*/ 1212369 w 1212369"/>
                <a:gd name="connsiteY9" fmla="*/ 420047 h 779046"/>
                <a:gd name="connsiteX10" fmla="*/ 1212369 w 1212369"/>
                <a:gd name="connsiteY10" fmla="*/ 420045 h 779046"/>
                <a:gd name="connsiteX11" fmla="*/ 1128358 w 1212369"/>
                <a:gd name="connsiteY11" fmla="*/ 504056 h 779046"/>
                <a:gd name="connsiteX12" fmla="*/ 505154 w 1212369"/>
                <a:gd name="connsiteY12" fmla="*/ 504056 h 779046"/>
                <a:gd name="connsiteX13" fmla="*/ 599661 w 1212369"/>
                <a:gd name="connsiteY13" fmla="*/ 779046 h 779046"/>
                <a:gd name="connsiteX14" fmla="*/ 420502 w 1212369"/>
                <a:gd name="connsiteY14" fmla="*/ 507128 h 779046"/>
                <a:gd name="connsiteX15" fmla="*/ 84011 w 1212369"/>
                <a:gd name="connsiteY15" fmla="*/ 504056 h 779046"/>
                <a:gd name="connsiteX16" fmla="*/ 0 w 1212369"/>
                <a:gd name="connsiteY16" fmla="*/ 420045 h 779046"/>
                <a:gd name="connsiteX17" fmla="*/ 0 w 1212369"/>
                <a:gd name="connsiteY17" fmla="*/ 420047 h 779046"/>
                <a:gd name="connsiteX18" fmla="*/ 0 w 1212369"/>
                <a:gd name="connsiteY18" fmla="*/ 294033 h 779046"/>
                <a:gd name="connsiteX19" fmla="*/ 0 w 1212369"/>
                <a:gd name="connsiteY19" fmla="*/ 294033 h 779046"/>
                <a:gd name="connsiteX20" fmla="*/ 0 w 1212369"/>
                <a:gd name="connsiteY20" fmla="*/ 84011 h 779046"/>
                <a:gd name="connsiteX0" fmla="*/ 0 w 1212369"/>
                <a:gd name="connsiteY0" fmla="*/ 84011 h 671725"/>
                <a:gd name="connsiteX1" fmla="*/ 84011 w 1212369"/>
                <a:gd name="connsiteY1" fmla="*/ 0 h 671725"/>
                <a:gd name="connsiteX2" fmla="*/ 202062 w 1212369"/>
                <a:gd name="connsiteY2" fmla="*/ 0 h 671725"/>
                <a:gd name="connsiteX3" fmla="*/ 202062 w 1212369"/>
                <a:gd name="connsiteY3" fmla="*/ 0 h 671725"/>
                <a:gd name="connsiteX4" fmla="*/ 505154 w 1212369"/>
                <a:gd name="connsiteY4" fmla="*/ 0 h 671725"/>
                <a:gd name="connsiteX5" fmla="*/ 1128358 w 1212369"/>
                <a:gd name="connsiteY5" fmla="*/ 0 h 671725"/>
                <a:gd name="connsiteX6" fmla="*/ 1212369 w 1212369"/>
                <a:gd name="connsiteY6" fmla="*/ 84011 h 671725"/>
                <a:gd name="connsiteX7" fmla="*/ 1212369 w 1212369"/>
                <a:gd name="connsiteY7" fmla="*/ 294033 h 671725"/>
                <a:gd name="connsiteX8" fmla="*/ 1212369 w 1212369"/>
                <a:gd name="connsiteY8" fmla="*/ 294033 h 671725"/>
                <a:gd name="connsiteX9" fmla="*/ 1212369 w 1212369"/>
                <a:gd name="connsiteY9" fmla="*/ 420047 h 671725"/>
                <a:gd name="connsiteX10" fmla="*/ 1212369 w 1212369"/>
                <a:gd name="connsiteY10" fmla="*/ 420045 h 671725"/>
                <a:gd name="connsiteX11" fmla="*/ 1128358 w 1212369"/>
                <a:gd name="connsiteY11" fmla="*/ 504056 h 671725"/>
                <a:gd name="connsiteX12" fmla="*/ 505154 w 1212369"/>
                <a:gd name="connsiteY12" fmla="*/ 504056 h 671725"/>
                <a:gd name="connsiteX13" fmla="*/ 647970 w 1212369"/>
                <a:gd name="connsiteY13" fmla="*/ 671725 h 671725"/>
                <a:gd name="connsiteX14" fmla="*/ 420502 w 1212369"/>
                <a:gd name="connsiteY14" fmla="*/ 507128 h 671725"/>
                <a:gd name="connsiteX15" fmla="*/ 84011 w 1212369"/>
                <a:gd name="connsiteY15" fmla="*/ 504056 h 671725"/>
                <a:gd name="connsiteX16" fmla="*/ 0 w 1212369"/>
                <a:gd name="connsiteY16" fmla="*/ 420045 h 671725"/>
                <a:gd name="connsiteX17" fmla="*/ 0 w 1212369"/>
                <a:gd name="connsiteY17" fmla="*/ 420047 h 671725"/>
                <a:gd name="connsiteX18" fmla="*/ 0 w 1212369"/>
                <a:gd name="connsiteY18" fmla="*/ 294033 h 671725"/>
                <a:gd name="connsiteX19" fmla="*/ 0 w 1212369"/>
                <a:gd name="connsiteY19" fmla="*/ 294033 h 671725"/>
                <a:gd name="connsiteX20" fmla="*/ 0 w 1212369"/>
                <a:gd name="connsiteY20" fmla="*/ 84011 h 671725"/>
                <a:gd name="connsiteX0" fmla="*/ 0 w 1212369"/>
                <a:gd name="connsiteY0" fmla="*/ 84011 h 746476"/>
                <a:gd name="connsiteX1" fmla="*/ 84011 w 1212369"/>
                <a:gd name="connsiteY1" fmla="*/ 0 h 746476"/>
                <a:gd name="connsiteX2" fmla="*/ 202062 w 1212369"/>
                <a:gd name="connsiteY2" fmla="*/ 0 h 746476"/>
                <a:gd name="connsiteX3" fmla="*/ 202062 w 1212369"/>
                <a:gd name="connsiteY3" fmla="*/ 0 h 746476"/>
                <a:gd name="connsiteX4" fmla="*/ 505154 w 1212369"/>
                <a:gd name="connsiteY4" fmla="*/ 0 h 746476"/>
                <a:gd name="connsiteX5" fmla="*/ 1128358 w 1212369"/>
                <a:gd name="connsiteY5" fmla="*/ 0 h 746476"/>
                <a:gd name="connsiteX6" fmla="*/ 1212369 w 1212369"/>
                <a:gd name="connsiteY6" fmla="*/ 84011 h 746476"/>
                <a:gd name="connsiteX7" fmla="*/ 1212369 w 1212369"/>
                <a:gd name="connsiteY7" fmla="*/ 294033 h 746476"/>
                <a:gd name="connsiteX8" fmla="*/ 1212369 w 1212369"/>
                <a:gd name="connsiteY8" fmla="*/ 294033 h 746476"/>
                <a:gd name="connsiteX9" fmla="*/ 1212369 w 1212369"/>
                <a:gd name="connsiteY9" fmla="*/ 420047 h 746476"/>
                <a:gd name="connsiteX10" fmla="*/ 1212369 w 1212369"/>
                <a:gd name="connsiteY10" fmla="*/ 420045 h 746476"/>
                <a:gd name="connsiteX11" fmla="*/ 1128358 w 1212369"/>
                <a:gd name="connsiteY11" fmla="*/ 504056 h 746476"/>
                <a:gd name="connsiteX12" fmla="*/ 505154 w 1212369"/>
                <a:gd name="connsiteY12" fmla="*/ 504056 h 746476"/>
                <a:gd name="connsiteX13" fmla="*/ 1042089 w 1212369"/>
                <a:gd name="connsiteY13" fmla="*/ 746476 h 746476"/>
                <a:gd name="connsiteX14" fmla="*/ 420502 w 1212369"/>
                <a:gd name="connsiteY14" fmla="*/ 507128 h 746476"/>
                <a:gd name="connsiteX15" fmla="*/ 84011 w 1212369"/>
                <a:gd name="connsiteY15" fmla="*/ 504056 h 746476"/>
                <a:gd name="connsiteX16" fmla="*/ 0 w 1212369"/>
                <a:gd name="connsiteY16" fmla="*/ 420045 h 746476"/>
                <a:gd name="connsiteX17" fmla="*/ 0 w 1212369"/>
                <a:gd name="connsiteY17" fmla="*/ 420047 h 746476"/>
                <a:gd name="connsiteX18" fmla="*/ 0 w 1212369"/>
                <a:gd name="connsiteY18" fmla="*/ 294033 h 746476"/>
                <a:gd name="connsiteX19" fmla="*/ 0 w 1212369"/>
                <a:gd name="connsiteY19" fmla="*/ 294033 h 746476"/>
                <a:gd name="connsiteX20" fmla="*/ 0 w 1212369"/>
                <a:gd name="connsiteY20" fmla="*/ 84011 h 746476"/>
                <a:gd name="connsiteX0" fmla="*/ 0 w 1212369"/>
                <a:gd name="connsiteY0" fmla="*/ 84011 h 746476"/>
                <a:gd name="connsiteX1" fmla="*/ 84011 w 1212369"/>
                <a:gd name="connsiteY1" fmla="*/ 0 h 746476"/>
                <a:gd name="connsiteX2" fmla="*/ 202062 w 1212369"/>
                <a:gd name="connsiteY2" fmla="*/ 0 h 746476"/>
                <a:gd name="connsiteX3" fmla="*/ 202062 w 1212369"/>
                <a:gd name="connsiteY3" fmla="*/ 0 h 746476"/>
                <a:gd name="connsiteX4" fmla="*/ 505154 w 1212369"/>
                <a:gd name="connsiteY4" fmla="*/ 0 h 746476"/>
                <a:gd name="connsiteX5" fmla="*/ 1128358 w 1212369"/>
                <a:gd name="connsiteY5" fmla="*/ 0 h 746476"/>
                <a:gd name="connsiteX6" fmla="*/ 1212369 w 1212369"/>
                <a:gd name="connsiteY6" fmla="*/ 84011 h 746476"/>
                <a:gd name="connsiteX7" fmla="*/ 1212369 w 1212369"/>
                <a:gd name="connsiteY7" fmla="*/ 294033 h 746476"/>
                <a:gd name="connsiteX8" fmla="*/ 1212369 w 1212369"/>
                <a:gd name="connsiteY8" fmla="*/ 294033 h 746476"/>
                <a:gd name="connsiteX9" fmla="*/ 1212369 w 1212369"/>
                <a:gd name="connsiteY9" fmla="*/ 420047 h 746476"/>
                <a:gd name="connsiteX10" fmla="*/ 1212369 w 1212369"/>
                <a:gd name="connsiteY10" fmla="*/ 420045 h 746476"/>
                <a:gd name="connsiteX11" fmla="*/ 1128358 w 1212369"/>
                <a:gd name="connsiteY11" fmla="*/ 504056 h 746476"/>
                <a:gd name="connsiteX12" fmla="*/ 593630 w 1212369"/>
                <a:gd name="connsiteY12" fmla="*/ 496188 h 746476"/>
                <a:gd name="connsiteX13" fmla="*/ 1042089 w 1212369"/>
                <a:gd name="connsiteY13" fmla="*/ 746476 h 746476"/>
                <a:gd name="connsiteX14" fmla="*/ 420502 w 1212369"/>
                <a:gd name="connsiteY14" fmla="*/ 507128 h 746476"/>
                <a:gd name="connsiteX15" fmla="*/ 84011 w 1212369"/>
                <a:gd name="connsiteY15" fmla="*/ 504056 h 746476"/>
                <a:gd name="connsiteX16" fmla="*/ 0 w 1212369"/>
                <a:gd name="connsiteY16" fmla="*/ 420045 h 746476"/>
                <a:gd name="connsiteX17" fmla="*/ 0 w 1212369"/>
                <a:gd name="connsiteY17" fmla="*/ 420047 h 746476"/>
                <a:gd name="connsiteX18" fmla="*/ 0 w 1212369"/>
                <a:gd name="connsiteY18" fmla="*/ 294033 h 746476"/>
                <a:gd name="connsiteX19" fmla="*/ 0 w 1212369"/>
                <a:gd name="connsiteY19" fmla="*/ 294033 h 746476"/>
                <a:gd name="connsiteX20" fmla="*/ 0 w 1212369"/>
                <a:gd name="connsiteY20" fmla="*/ 84011 h 746476"/>
                <a:gd name="connsiteX0" fmla="*/ 0 w 1212369"/>
                <a:gd name="connsiteY0" fmla="*/ 84011 h 707134"/>
                <a:gd name="connsiteX1" fmla="*/ 84011 w 1212369"/>
                <a:gd name="connsiteY1" fmla="*/ 0 h 707134"/>
                <a:gd name="connsiteX2" fmla="*/ 202062 w 1212369"/>
                <a:gd name="connsiteY2" fmla="*/ 0 h 707134"/>
                <a:gd name="connsiteX3" fmla="*/ 202062 w 1212369"/>
                <a:gd name="connsiteY3" fmla="*/ 0 h 707134"/>
                <a:gd name="connsiteX4" fmla="*/ 505154 w 1212369"/>
                <a:gd name="connsiteY4" fmla="*/ 0 h 707134"/>
                <a:gd name="connsiteX5" fmla="*/ 1128358 w 1212369"/>
                <a:gd name="connsiteY5" fmla="*/ 0 h 707134"/>
                <a:gd name="connsiteX6" fmla="*/ 1212369 w 1212369"/>
                <a:gd name="connsiteY6" fmla="*/ 84011 h 707134"/>
                <a:gd name="connsiteX7" fmla="*/ 1212369 w 1212369"/>
                <a:gd name="connsiteY7" fmla="*/ 294033 h 707134"/>
                <a:gd name="connsiteX8" fmla="*/ 1212369 w 1212369"/>
                <a:gd name="connsiteY8" fmla="*/ 294033 h 707134"/>
                <a:gd name="connsiteX9" fmla="*/ 1212369 w 1212369"/>
                <a:gd name="connsiteY9" fmla="*/ 420047 h 707134"/>
                <a:gd name="connsiteX10" fmla="*/ 1212369 w 1212369"/>
                <a:gd name="connsiteY10" fmla="*/ 420045 h 707134"/>
                <a:gd name="connsiteX11" fmla="*/ 1128358 w 1212369"/>
                <a:gd name="connsiteY11" fmla="*/ 504056 h 707134"/>
                <a:gd name="connsiteX12" fmla="*/ 593630 w 1212369"/>
                <a:gd name="connsiteY12" fmla="*/ 496188 h 707134"/>
                <a:gd name="connsiteX13" fmla="*/ 1078283 w 1212369"/>
                <a:gd name="connsiteY13" fmla="*/ 707134 h 707134"/>
                <a:gd name="connsiteX14" fmla="*/ 420502 w 1212369"/>
                <a:gd name="connsiteY14" fmla="*/ 507128 h 707134"/>
                <a:gd name="connsiteX15" fmla="*/ 84011 w 1212369"/>
                <a:gd name="connsiteY15" fmla="*/ 504056 h 707134"/>
                <a:gd name="connsiteX16" fmla="*/ 0 w 1212369"/>
                <a:gd name="connsiteY16" fmla="*/ 420045 h 707134"/>
                <a:gd name="connsiteX17" fmla="*/ 0 w 1212369"/>
                <a:gd name="connsiteY17" fmla="*/ 420047 h 707134"/>
                <a:gd name="connsiteX18" fmla="*/ 0 w 1212369"/>
                <a:gd name="connsiteY18" fmla="*/ 294033 h 707134"/>
                <a:gd name="connsiteX19" fmla="*/ 0 w 1212369"/>
                <a:gd name="connsiteY19" fmla="*/ 294033 h 707134"/>
                <a:gd name="connsiteX20" fmla="*/ 0 w 1212369"/>
                <a:gd name="connsiteY20" fmla="*/ 84011 h 707134"/>
                <a:gd name="connsiteX0" fmla="*/ 0 w 1212369"/>
                <a:gd name="connsiteY0" fmla="*/ 84011 h 856636"/>
                <a:gd name="connsiteX1" fmla="*/ 84011 w 1212369"/>
                <a:gd name="connsiteY1" fmla="*/ 0 h 856636"/>
                <a:gd name="connsiteX2" fmla="*/ 202062 w 1212369"/>
                <a:gd name="connsiteY2" fmla="*/ 0 h 856636"/>
                <a:gd name="connsiteX3" fmla="*/ 202062 w 1212369"/>
                <a:gd name="connsiteY3" fmla="*/ 0 h 856636"/>
                <a:gd name="connsiteX4" fmla="*/ 505154 w 1212369"/>
                <a:gd name="connsiteY4" fmla="*/ 0 h 856636"/>
                <a:gd name="connsiteX5" fmla="*/ 1128358 w 1212369"/>
                <a:gd name="connsiteY5" fmla="*/ 0 h 856636"/>
                <a:gd name="connsiteX6" fmla="*/ 1212369 w 1212369"/>
                <a:gd name="connsiteY6" fmla="*/ 84011 h 856636"/>
                <a:gd name="connsiteX7" fmla="*/ 1212369 w 1212369"/>
                <a:gd name="connsiteY7" fmla="*/ 294033 h 856636"/>
                <a:gd name="connsiteX8" fmla="*/ 1212369 w 1212369"/>
                <a:gd name="connsiteY8" fmla="*/ 294033 h 856636"/>
                <a:gd name="connsiteX9" fmla="*/ 1212369 w 1212369"/>
                <a:gd name="connsiteY9" fmla="*/ 420047 h 856636"/>
                <a:gd name="connsiteX10" fmla="*/ 1212369 w 1212369"/>
                <a:gd name="connsiteY10" fmla="*/ 420045 h 856636"/>
                <a:gd name="connsiteX11" fmla="*/ 1128358 w 1212369"/>
                <a:gd name="connsiteY11" fmla="*/ 504056 h 856636"/>
                <a:gd name="connsiteX12" fmla="*/ 593630 w 1212369"/>
                <a:gd name="connsiteY12" fmla="*/ 496188 h 856636"/>
                <a:gd name="connsiteX13" fmla="*/ 639925 w 1212369"/>
                <a:gd name="connsiteY13" fmla="*/ 856636 h 856636"/>
                <a:gd name="connsiteX14" fmla="*/ 420502 w 1212369"/>
                <a:gd name="connsiteY14" fmla="*/ 507128 h 856636"/>
                <a:gd name="connsiteX15" fmla="*/ 84011 w 1212369"/>
                <a:gd name="connsiteY15" fmla="*/ 504056 h 856636"/>
                <a:gd name="connsiteX16" fmla="*/ 0 w 1212369"/>
                <a:gd name="connsiteY16" fmla="*/ 420045 h 856636"/>
                <a:gd name="connsiteX17" fmla="*/ 0 w 1212369"/>
                <a:gd name="connsiteY17" fmla="*/ 420047 h 856636"/>
                <a:gd name="connsiteX18" fmla="*/ 0 w 1212369"/>
                <a:gd name="connsiteY18" fmla="*/ 294033 h 856636"/>
                <a:gd name="connsiteX19" fmla="*/ 0 w 1212369"/>
                <a:gd name="connsiteY19" fmla="*/ 294033 h 856636"/>
                <a:gd name="connsiteX20" fmla="*/ 0 w 1212369"/>
                <a:gd name="connsiteY20" fmla="*/ 84011 h 856636"/>
                <a:gd name="connsiteX0" fmla="*/ 0 w 1212369"/>
                <a:gd name="connsiteY0" fmla="*/ 84011 h 856636"/>
                <a:gd name="connsiteX1" fmla="*/ 84011 w 1212369"/>
                <a:gd name="connsiteY1" fmla="*/ 0 h 856636"/>
                <a:gd name="connsiteX2" fmla="*/ 202062 w 1212369"/>
                <a:gd name="connsiteY2" fmla="*/ 0 h 856636"/>
                <a:gd name="connsiteX3" fmla="*/ 202062 w 1212369"/>
                <a:gd name="connsiteY3" fmla="*/ 0 h 856636"/>
                <a:gd name="connsiteX4" fmla="*/ 505154 w 1212369"/>
                <a:gd name="connsiteY4" fmla="*/ 0 h 856636"/>
                <a:gd name="connsiteX5" fmla="*/ 1128358 w 1212369"/>
                <a:gd name="connsiteY5" fmla="*/ 0 h 856636"/>
                <a:gd name="connsiteX6" fmla="*/ 1212369 w 1212369"/>
                <a:gd name="connsiteY6" fmla="*/ 84011 h 856636"/>
                <a:gd name="connsiteX7" fmla="*/ 1212369 w 1212369"/>
                <a:gd name="connsiteY7" fmla="*/ 294033 h 856636"/>
                <a:gd name="connsiteX8" fmla="*/ 1212369 w 1212369"/>
                <a:gd name="connsiteY8" fmla="*/ 294033 h 856636"/>
                <a:gd name="connsiteX9" fmla="*/ 1212369 w 1212369"/>
                <a:gd name="connsiteY9" fmla="*/ 420047 h 856636"/>
                <a:gd name="connsiteX10" fmla="*/ 1212369 w 1212369"/>
                <a:gd name="connsiteY10" fmla="*/ 420045 h 856636"/>
                <a:gd name="connsiteX11" fmla="*/ 1128358 w 1212369"/>
                <a:gd name="connsiteY11" fmla="*/ 504056 h 856636"/>
                <a:gd name="connsiteX12" fmla="*/ 593630 w 1212369"/>
                <a:gd name="connsiteY12" fmla="*/ 496188 h 856636"/>
                <a:gd name="connsiteX13" fmla="*/ 639925 w 1212369"/>
                <a:gd name="connsiteY13" fmla="*/ 856636 h 856636"/>
                <a:gd name="connsiteX14" fmla="*/ 239528 w 1212369"/>
                <a:gd name="connsiteY14" fmla="*/ 511062 h 856636"/>
                <a:gd name="connsiteX15" fmla="*/ 84011 w 1212369"/>
                <a:gd name="connsiteY15" fmla="*/ 504056 h 856636"/>
                <a:gd name="connsiteX16" fmla="*/ 0 w 1212369"/>
                <a:gd name="connsiteY16" fmla="*/ 420045 h 856636"/>
                <a:gd name="connsiteX17" fmla="*/ 0 w 1212369"/>
                <a:gd name="connsiteY17" fmla="*/ 420047 h 856636"/>
                <a:gd name="connsiteX18" fmla="*/ 0 w 1212369"/>
                <a:gd name="connsiteY18" fmla="*/ 294033 h 856636"/>
                <a:gd name="connsiteX19" fmla="*/ 0 w 1212369"/>
                <a:gd name="connsiteY19" fmla="*/ 294033 h 856636"/>
                <a:gd name="connsiteX20" fmla="*/ 0 w 1212369"/>
                <a:gd name="connsiteY20" fmla="*/ 84011 h 856636"/>
                <a:gd name="connsiteX0" fmla="*/ 0 w 1212369"/>
                <a:gd name="connsiteY0" fmla="*/ 84011 h 856636"/>
                <a:gd name="connsiteX1" fmla="*/ 84011 w 1212369"/>
                <a:gd name="connsiteY1" fmla="*/ 0 h 856636"/>
                <a:gd name="connsiteX2" fmla="*/ 202062 w 1212369"/>
                <a:gd name="connsiteY2" fmla="*/ 0 h 856636"/>
                <a:gd name="connsiteX3" fmla="*/ 202062 w 1212369"/>
                <a:gd name="connsiteY3" fmla="*/ 0 h 856636"/>
                <a:gd name="connsiteX4" fmla="*/ 505154 w 1212369"/>
                <a:gd name="connsiteY4" fmla="*/ 0 h 856636"/>
                <a:gd name="connsiteX5" fmla="*/ 1128358 w 1212369"/>
                <a:gd name="connsiteY5" fmla="*/ 0 h 856636"/>
                <a:gd name="connsiteX6" fmla="*/ 1212369 w 1212369"/>
                <a:gd name="connsiteY6" fmla="*/ 84011 h 856636"/>
                <a:gd name="connsiteX7" fmla="*/ 1212369 w 1212369"/>
                <a:gd name="connsiteY7" fmla="*/ 294033 h 856636"/>
                <a:gd name="connsiteX8" fmla="*/ 1212369 w 1212369"/>
                <a:gd name="connsiteY8" fmla="*/ 294033 h 856636"/>
                <a:gd name="connsiteX9" fmla="*/ 1212369 w 1212369"/>
                <a:gd name="connsiteY9" fmla="*/ 420047 h 856636"/>
                <a:gd name="connsiteX10" fmla="*/ 1212369 w 1212369"/>
                <a:gd name="connsiteY10" fmla="*/ 420045 h 856636"/>
                <a:gd name="connsiteX11" fmla="*/ 1128358 w 1212369"/>
                <a:gd name="connsiteY11" fmla="*/ 504056 h 856636"/>
                <a:gd name="connsiteX12" fmla="*/ 392548 w 1212369"/>
                <a:gd name="connsiteY12" fmla="*/ 500121 h 856636"/>
                <a:gd name="connsiteX13" fmla="*/ 639925 w 1212369"/>
                <a:gd name="connsiteY13" fmla="*/ 856636 h 856636"/>
                <a:gd name="connsiteX14" fmla="*/ 239528 w 1212369"/>
                <a:gd name="connsiteY14" fmla="*/ 511062 h 856636"/>
                <a:gd name="connsiteX15" fmla="*/ 84011 w 1212369"/>
                <a:gd name="connsiteY15" fmla="*/ 504056 h 856636"/>
                <a:gd name="connsiteX16" fmla="*/ 0 w 1212369"/>
                <a:gd name="connsiteY16" fmla="*/ 420045 h 856636"/>
                <a:gd name="connsiteX17" fmla="*/ 0 w 1212369"/>
                <a:gd name="connsiteY17" fmla="*/ 420047 h 856636"/>
                <a:gd name="connsiteX18" fmla="*/ 0 w 1212369"/>
                <a:gd name="connsiteY18" fmla="*/ 294033 h 856636"/>
                <a:gd name="connsiteX19" fmla="*/ 0 w 1212369"/>
                <a:gd name="connsiteY19" fmla="*/ 294033 h 856636"/>
                <a:gd name="connsiteX20" fmla="*/ 0 w 1212369"/>
                <a:gd name="connsiteY20" fmla="*/ 84011 h 856636"/>
                <a:gd name="connsiteX0" fmla="*/ 0 w 1212369"/>
                <a:gd name="connsiteY0" fmla="*/ 84011 h 856636"/>
                <a:gd name="connsiteX1" fmla="*/ 84011 w 1212369"/>
                <a:gd name="connsiteY1" fmla="*/ 0 h 856636"/>
                <a:gd name="connsiteX2" fmla="*/ 202062 w 1212369"/>
                <a:gd name="connsiteY2" fmla="*/ 0 h 856636"/>
                <a:gd name="connsiteX3" fmla="*/ 202062 w 1212369"/>
                <a:gd name="connsiteY3" fmla="*/ 0 h 856636"/>
                <a:gd name="connsiteX4" fmla="*/ 505154 w 1212369"/>
                <a:gd name="connsiteY4" fmla="*/ 0 h 856636"/>
                <a:gd name="connsiteX5" fmla="*/ 1128358 w 1212369"/>
                <a:gd name="connsiteY5" fmla="*/ 0 h 856636"/>
                <a:gd name="connsiteX6" fmla="*/ 1212369 w 1212369"/>
                <a:gd name="connsiteY6" fmla="*/ 84011 h 856636"/>
                <a:gd name="connsiteX7" fmla="*/ 1212369 w 1212369"/>
                <a:gd name="connsiteY7" fmla="*/ 294033 h 856636"/>
                <a:gd name="connsiteX8" fmla="*/ 1212369 w 1212369"/>
                <a:gd name="connsiteY8" fmla="*/ 294033 h 856636"/>
                <a:gd name="connsiteX9" fmla="*/ 1212369 w 1212369"/>
                <a:gd name="connsiteY9" fmla="*/ 420047 h 856636"/>
                <a:gd name="connsiteX10" fmla="*/ 1212369 w 1212369"/>
                <a:gd name="connsiteY10" fmla="*/ 420045 h 856636"/>
                <a:gd name="connsiteX11" fmla="*/ 1128358 w 1212369"/>
                <a:gd name="connsiteY11" fmla="*/ 504056 h 856636"/>
                <a:gd name="connsiteX12" fmla="*/ 396570 w 1212369"/>
                <a:gd name="connsiteY12" fmla="*/ 515859 h 856636"/>
                <a:gd name="connsiteX13" fmla="*/ 639925 w 1212369"/>
                <a:gd name="connsiteY13" fmla="*/ 856636 h 856636"/>
                <a:gd name="connsiteX14" fmla="*/ 239528 w 1212369"/>
                <a:gd name="connsiteY14" fmla="*/ 511062 h 856636"/>
                <a:gd name="connsiteX15" fmla="*/ 84011 w 1212369"/>
                <a:gd name="connsiteY15" fmla="*/ 504056 h 856636"/>
                <a:gd name="connsiteX16" fmla="*/ 0 w 1212369"/>
                <a:gd name="connsiteY16" fmla="*/ 420045 h 856636"/>
                <a:gd name="connsiteX17" fmla="*/ 0 w 1212369"/>
                <a:gd name="connsiteY17" fmla="*/ 420047 h 856636"/>
                <a:gd name="connsiteX18" fmla="*/ 0 w 1212369"/>
                <a:gd name="connsiteY18" fmla="*/ 294033 h 856636"/>
                <a:gd name="connsiteX19" fmla="*/ 0 w 1212369"/>
                <a:gd name="connsiteY19" fmla="*/ 294033 h 856636"/>
                <a:gd name="connsiteX20" fmla="*/ 0 w 1212369"/>
                <a:gd name="connsiteY20" fmla="*/ 84011 h 856636"/>
                <a:gd name="connsiteX0" fmla="*/ 0 w 1212369"/>
                <a:gd name="connsiteY0" fmla="*/ 84011 h 856636"/>
                <a:gd name="connsiteX1" fmla="*/ 84011 w 1212369"/>
                <a:gd name="connsiteY1" fmla="*/ 0 h 856636"/>
                <a:gd name="connsiteX2" fmla="*/ 202062 w 1212369"/>
                <a:gd name="connsiteY2" fmla="*/ 0 h 856636"/>
                <a:gd name="connsiteX3" fmla="*/ 202062 w 1212369"/>
                <a:gd name="connsiteY3" fmla="*/ 0 h 856636"/>
                <a:gd name="connsiteX4" fmla="*/ 505154 w 1212369"/>
                <a:gd name="connsiteY4" fmla="*/ 0 h 856636"/>
                <a:gd name="connsiteX5" fmla="*/ 1128358 w 1212369"/>
                <a:gd name="connsiteY5" fmla="*/ 0 h 856636"/>
                <a:gd name="connsiteX6" fmla="*/ 1212369 w 1212369"/>
                <a:gd name="connsiteY6" fmla="*/ 84011 h 856636"/>
                <a:gd name="connsiteX7" fmla="*/ 1212369 w 1212369"/>
                <a:gd name="connsiteY7" fmla="*/ 294033 h 856636"/>
                <a:gd name="connsiteX8" fmla="*/ 1212369 w 1212369"/>
                <a:gd name="connsiteY8" fmla="*/ 294033 h 856636"/>
                <a:gd name="connsiteX9" fmla="*/ 1212369 w 1212369"/>
                <a:gd name="connsiteY9" fmla="*/ 420047 h 856636"/>
                <a:gd name="connsiteX10" fmla="*/ 1212369 w 1212369"/>
                <a:gd name="connsiteY10" fmla="*/ 420045 h 856636"/>
                <a:gd name="connsiteX11" fmla="*/ 1128358 w 1212369"/>
                <a:gd name="connsiteY11" fmla="*/ 504056 h 856636"/>
                <a:gd name="connsiteX12" fmla="*/ 396570 w 1212369"/>
                <a:gd name="connsiteY12" fmla="*/ 511924 h 856636"/>
                <a:gd name="connsiteX13" fmla="*/ 639925 w 1212369"/>
                <a:gd name="connsiteY13" fmla="*/ 856636 h 856636"/>
                <a:gd name="connsiteX14" fmla="*/ 239528 w 1212369"/>
                <a:gd name="connsiteY14" fmla="*/ 511062 h 856636"/>
                <a:gd name="connsiteX15" fmla="*/ 84011 w 1212369"/>
                <a:gd name="connsiteY15" fmla="*/ 504056 h 856636"/>
                <a:gd name="connsiteX16" fmla="*/ 0 w 1212369"/>
                <a:gd name="connsiteY16" fmla="*/ 420045 h 856636"/>
                <a:gd name="connsiteX17" fmla="*/ 0 w 1212369"/>
                <a:gd name="connsiteY17" fmla="*/ 420047 h 856636"/>
                <a:gd name="connsiteX18" fmla="*/ 0 w 1212369"/>
                <a:gd name="connsiteY18" fmla="*/ 294033 h 856636"/>
                <a:gd name="connsiteX19" fmla="*/ 0 w 1212369"/>
                <a:gd name="connsiteY19" fmla="*/ 294033 h 856636"/>
                <a:gd name="connsiteX20" fmla="*/ 0 w 1212369"/>
                <a:gd name="connsiteY20" fmla="*/ 84011 h 856636"/>
                <a:gd name="connsiteX0" fmla="*/ 0 w 1212369"/>
                <a:gd name="connsiteY0" fmla="*/ 84011 h 856636"/>
                <a:gd name="connsiteX1" fmla="*/ 84011 w 1212369"/>
                <a:gd name="connsiteY1" fmla="*/ 0 h 856636"/>
                <a:gd name="connsiteX2" fmla="*/ 202062 w 1212369"/>
                <a:gd name="connsiteY2" fmla="*/ 0 h 856636"/>
                <a:gd name="connsiteX3" fmla="*/ 202062 w 1212369"/>
                <a:gd name="connsiteY3" fmla="*/ 0 h 856636"/>
                <a:gd name="connsiteX4" fmla="*/ 505154 w 1212369"/>
                <a:gd name="connsiteY4" fmla="*/ 0 h 856636"/>
                <a:gd name="connsiteX5" fmla="*/ 1128358 w 1212369"/>
                <a:gd name="connsiteY5" fmla="*/ 0 h 856636"/>
                <a:gd name="connsiteX6" fmla="*/ 1212369 w 1212369"/>
                <a:gd name="connsiteY6" fmla="*/ 84011 h 856636"/>
                <a:gd name="connsiteX7" fmla="*/ 1212369 w 1212369"/>
                <a:gd name="connsiteY7" fmla="*/ 294033 h 856636"/>
                <a:gd name="connsiteX8" fmla="*/ 1212369 w 1212369"/>
                <a:gd name="connsiteY8" fmla="*/ 294033 h 856636"/>
                <a:gd name="connsiteX9" fmla="*/ 1212369 w 1212369"/>
                <a:gd name="connsiteY9" fmla="*/ 420047 h 856636"/>
                <a:gd name="connsiteX10" fmla="*/ 1212369 w 1212369"/>
                <a:gd name="connsiteY10" fmla="*/ 420045 h 856636"/>
                <a:gd name="connsiteX11" fmla="*/ 1128358 w 1212369"/>
                <a:gd name="connsiteY11" fmla="*/ 504056 h 856636"/>
                <a:gd name="connsiteX12" fmla="*/ 396570 w 1212369"/>
                <a:gd name="connsiteY12" fmla="*/ 511924 h 856636"/>
                <a:gd name="connsiteX13" fmla="*/ 639925 w 1212369"/>
                <a:gd name="connsiteY13" fmla="*/ 856636 h 856636"/>
                <a:gd name="connsiteX14" fmla="*/ 239528 w 1212369"/>
                <a:gd name="connsiteY14" fmla="*/ 511062 h 856636"/>
                <a:gd name="connsiteX15" fmla="*/ 84011 w 1212369"/>
                <a:gd name="connsiteY15" fmla="*/ 504056 h 856636"/>
                <a:gd name="connsiteX16" fmla="*/ 0 w 1212369"/>
                <a:gd name="connsiteY16" fmla="*/ 420045 h 856636"/>
                <a:gd name="connsiteX17" fmla="*/ 0 w 1212369"/>
                <a:gd name="connsiteY17" fmla="*/ 420047 h 856636"/>
                <a:gd name="connsiteX18" fmla="*/ 0 w 1212369"/>
                <a:gd name="connsiteY18" fmla="*/ 294033 h 856636"/>
                <a:gd name="connsiteX19" fmla="*/ 0 w 1212369"/>
                <a:gd name="connsiteY19" fmla="*/ 294033 h 856636"/>
                <a:gd name="connsiteX20" fmla="*/ 0 w 1212369"/>
                <a:gd name="connsiteY20" fmla="*/ 84011 h 856636"/>
                <a:gd name="connsiteX0" fmla="*/ 0 w 1212369"/>
                <a:gd name="connsiteY0" fmla="*/ 84011 h 856636"/>
                <a:gd name="connsiteX1" fmla="*/ 84011 w 1212369"/>
                <a:gd name="connsiteY1" fmla="*/ 0 h 856636"/>
                <a:gd name="connsiteX2" fmla="*/ 202062 w 1212369"/>
                <a:gd name="connsiteY2" fmla="*/ 0 h 856636"/>
                <a:gd name="connsiteX3" fmla="*/ 202062 w 1212369"/>
                <a:gd name="connsiteY3" fmla="*/ 0 h 856636"/>
                <a:gd name="connsiteX4" fmla="*/ 505154 w 1212369"/>
                <a:gd name="connsiteY4" fmla="*/ 0 h 856636"/>
                <a:gd name="connsiteX5" fmla="*/ 1128358 w 1212369"/>
                <a:gd name="connsiteY5" fmla="*/ 0 h 856636"/>
                <a:gd name="connsiteX6" fmla="*/ 1212369 w 1212369"/>
                <a:gd name="connsiteY6" fmla="*/ 84011 h 856636"/>
                <a:gd name="connsiteX7" fmla="*/ 1212369 w 1212369"/>
                <a:gd name="connsiteY7" fmla="*/ 294033 h 856636"/>
                <a:gd name="connsiteX8" fmla="*/ 1212369 w 1212369"/>
                <a:gd name="connsiteY8" fmla="*/ 294033 h 856636"/>
                <a:gd name="connsiteX9" fmla="*/ 1212369 w 1212369"/>
                <a:gd name="connsiteY9" fmla="*/ 420047 h 856636"/>
                <a:gd name="connsiteX10" fmla="*/ 1212369 w 1212369"/>
                <a:gd name="connsiteY10" fmla="*/ 420045 h 856636"/>
                <a:gd name="connsiteX11" fmla="*/ 1136401 w 1212369"/>
                <a:gd name="connsiteY11" fmla="*/ 515859 h 856636"/>
                <a:gd name="connsiteX12" fmla="*/ 396570 w 1212369"/>
                <a:gd name="connsiteY12" fmla="*/ 511924 h 856636"/>
                <a:gd name="connsiteX13" fmla="*/ 639925 w 1212369"/>
                <a:gd name="connsiteY13" fmla="*/ 856636 h 856636"/>
                <a:gd name="connsiteX14" fmla="*/ 239528 w 1212369"/>
                <a:gd name="connsiteY14" fmla="*/ 511062 h 856636"/>
                <a:gd name="connsiteX15" fmla="*/ 84011 w 1212369"/>
                <a:gd name="connsiteY15" fmla="*/ 504056 h 856636"/>
                <a:gd name="connsiteX16" fmla="*/ 0 w 1212369"/>
                <a:gd name="connsiteY16" fmla="*/ 420045 h 856636"/>
                <a:gd name="connsiteX17" fmla="*/ 0 w 1212369"/>
                <a:gd name="connsiteY17" fmla="*/ 420047 h 856636"/>
                <a:gd name="connsiteX18" fmla="*/ 0 w 1212369"/>
                <a:gd name="connsiteY18" fmla="*/ 294033 h 856636"/>
                <a:gd name="connsiteX19" fmla="*/ 0 w 1212369"/>
                <a:gd name="connsiteY19" fmla="*/ 294033 h 856636"/>
                <a:gd name="connsiteX20" fmla="*/ 0 w 1212369"/>
                <a:gd name="connsiteY20" fmla="*/ 84011 h 856636"/>
                <a:gd name="connsiteX0" fmla="*/ 0 w 1212369"/>
                <a:gd name="connsiteY0" fmla="*/ 84011 h 856636"/>
                <a:gd name="connsiteX1" fmla="*/ 84011 w 1212369"/>
                <a:gd name="connsiteY1" fmla="*/ 0 h 856636"/>
                <a:gd name="connsiteX2" fmla="*/ 202062 w 1212369"/>
                <a:gd name="connsiteY2" fmla="*/ 0 h 856636"/>
                <a:gd name="connsiteX3" fmla="*/ 202062 w 1212369"/>
                <a:gd name="connsiteY3" fmla="*/ 0 h 856636"/>
                <a:gd name="connsiteX4" fmla="*/ 505154 w 1212369"/>
                <a:gd name="connsiteY4" fmla="*/ 0 h 856636"/>
                <a:gd name="connsiteX5" fmla="*/ 1128358 w 1212369"/>
                <a:gd name="connsiteY5" fmla="*/ 0 h 856636"/>
                <a:gd name="connsiteX6" fmla="*/ 1212369 w 1212369"/>
                <a:gd name="connsiteY6" fmla="*/ 84011 h 856636"/>
                <a:gd name="connsiteX7" fmla="*/ 1212369 w 1212369"/>
                <a:gd name="connsiteY7" fmla="*/ 294033 h 856636"/>
                <a:gd name="connsiteX8" fmla="*/ 1212369 w 1212369"/>
                <a:gd name="connsiteY8" fmla="*/ 294033 h 856636"/>
                <a:gd name="connsiteX9" fmla="*/ 1212369 w 1212369"/>
                <a:gd name="connsiteY9" fmla="*/ 420047 h 856636"/>
                <a:gd name="connsiteX10" fmla="*/ 1212369 w 1212369"/>
                <a:gd name="connsiteY10" fmla="*/ 420045 h 856636"/>
                <a:gd name="connsiteX11" fmla="*/ 1140421 w 1212369"/>
                <a:gd name="connsiteY11" fmla="*/ 507991 h 856636"/>
                <a:gd name="connsiteX12" fmla="*/ 396570 w 1212369"/>
                <a:gd name="connsiteY12" fmla="*/ 511924 h 856636"/>
                <a:gd name="connsiteX13" fmla="*/ 639925 w 1212369"/>
                <a:gd name="connsiteY13" fmla="*/ 856636 h 856636"/>
                <a:gd name="connsiteX14" fmla="*/ 239528 w 1212369"/>
                <a:gd name="connsiteY14" fmla="*/ 511062 h 856636"/>
                <a:gd name="connsiteX15" fmla="*/ 84011 w 1212369"/>
                <a:gd name="connsiteY15" fmla="*/ 504056 h 856636"/>
                <a:gd name="connsiteX16" fmla="*/ 0 w 1212369"/>
                <a:gd name="connsiteY16" fmla="*/ 420045 h 856636"/>
                <a:gd name="connsiteX17" fmla="*/ 0 w 1212369"/>
                <a:gd name="connsiteY17" fmla="*/ 420047 h 856636"/>
                <a:gd name="connsiteX18" fmla="*/ 0 w 1212369"/>
                <a:gd name="connsiteY18" fmla="*/ 294033 h 856636"/>
                <a:gd name="connsiteX19" fmla="*/ 0 w 1212369"/>
                <a:gd name="connsiteY19" fmla="*/ 294033 h 856636"/>
                <a:gd name="connsiteX20" fmla="*/ 0 w 1212369"/>
                <a:gd name="connsiteY20" fmla="*/ 84011 h 856636"/>
                <a:gd name="connsiteX0" fmla="*/ 0 w 1212369"/>
                <a:gd name="connsiteY0" fmla="*/ 84011 h 667791"/>
                <a:gd name="connsiteX1" fmla="*/ 84011 w 1212369"/>
                <a:gd name="connsiteY1" fmla="*/ 0 h 667791"/>
                <a:gd name="connsiteX2" fmla="*/ 202062 w 1212369"/>
                <a:gd name="connsiteY2" fmla="*/ 0 h 667791"/>
                <a:gd name="connsiteX3" fmla="*/ 202062 w 1212369"/>
                <a:gd name="connsiteY3" fmla="*/ 0 h 667791"/>
                <a:gd name="connsiteX4" fmla="*/ 505154 w 1212369"/>
                <a:gd name="connsiteY4" fmla="*/ 0 h 667791"/>
                <a:gd name="connsiteX5" fmla="*/ 1128358 w 1212369"/>
                <a:gd name="connsiteY5" fmla="*/ 0 h 667791"/>
                <a:gd name="connsiteX6" fmla="*/ 1212369 w 1212369"/>
                <a:gd name="connsiteY6" fmla="*/ 84011 h 667791"/>
                <a:gd name="connsiteX7" fmla="*/ 1212369 w 1212369"/>
                <a:gd name="connsiteY7" fmla="*/ 294033 h 667791"/>
                <a:gd name="connsiteX8" fmla="*/ 1212369 w 1212369"/>
                <a:gd name="connsiteY8" fmla="*/ 294033 h 667791"/>
                <a:gd name="connsiteX9" fmla="*/ 1212369 w 1212369"/>
                <a:gd name="connsiteY9" fmla="*/ 420047 h 667791"/>
                <a:gd name="connsiteX10" fmla="*/ 1212369 w 1212369"/>
                <a:gd name="connsiteY10" fmla="*/ 420045 h 667791"/>
                <a:gd name="connsiteX11" fmla="*/ 1140421 w 1212369"/>
                <a:gd name="connsiteY11" fmla="*/ 507991 h 667791"/>
                <a:gd name="connsiteX12" fmla="*/ 396570 w 1212369"/>
                <a:gd name="connsiteY12" fmla="*/ 511924 h 667791"/>
                <a:gd name="connsiteX13" fmla="*/ 543405 w 1212369"/>
                <a:gd name="connsiteY13" fmla="*/ 667791 h 667791"/>
                <a:gd name="connsiteX14" fmla="*/ 239528 w 1212369"/>
                <a:gd name="connsiteY14" fmla="*/ 511062 h 667791"/>
                <a:gd name="connsiteX15" fmla="*/ 84011 w 1212369"/>
                <a:gd name="connsiteY15" fmla="*/ 504056 h 667791"/>
                <a:gd name="connsiteX16" fmla="*/ 0 w 1212369"/>
                <a:gd name="connsiteY16" fmla="*/ 420045 h 667791"/>
                <a:gd name="connsiteX17" fmla="*/ 0 w 1212369"/>
                <a:gd name="connsiteY17" fmla="*/ 420047 h 667791"/>
                <a:gd name="connsiteX18" fmla="*/ 0 w 1212369"/>
                <a:gd name="connsiteY18" fmla="*/ 294033 h 667791"/>
                <a:gd name="connsiteX19" fmla="*/ 0 w 1212369"/>
                <a:gd name="connsiteY19" fmla="*/ 294033 h 667791"/>
                <a:gd name="connsiteX20" fmla="*/ 0 w 1212369"/>
                <a:gd name="connsiteY20" fmla="*/ 84011 h 667791"/>
                <a:gd name="connsiteX0" fmla="*/ 0 w 1212369"/>
                <a:gd name="connsiteY0" fmla="*/ 84011 h 1391494"/>
                <a:gd name="connsiteX1" fmla="*/ 84011 w 1212369"/>
                <a:gd name="connsiteY1" fmla="*/ 0 h 1391494"/>
                <a:gd name="connsiteX2" fmla="*/ 202062 w 1212369"/>
                <a:gd name="connsiteY2" fmla="*/ 0 h 1391494"/>
                <a:gd name="connsiteX3" fmla="*/ 202062 w 1212369"/>
                <a:gd name="connsiteY3" fmla="*/ 0 h 1391494"/>
                <a:gd name="connsiteX4" fmla="*/ 505154 w 1212369"/>
                <a:gd name="connsiteY4" fmla="*/ 0 h 1391494"/>
                <a:gd name="connsiteX5" fmla="*/ 1128358 w 1212369"/>
                <a:gd name="connsiteY5" fmla="*/ 0 h 1391494"/>
                <a:gd name="connsiteX6" fmla="*/ 1212369 w 1212369"/>
                <a:gd name="connsiteY6" fmla="*/ 84011 h 1391494"/>
                <a:gd name="connsiteX7" fmla="*/ 1212369 w 1212369"/>
                <a:gd name="connsiteY7" fmla="*/ 294033 h 1391494"/>
                <a:gd name="connsiteX8" fmla="*/ 1212369 w 1212369"/>
                <a:gd name="connsiteY8" fmla="*/ 294033 h 1391494"/>
                <a:gd name="connsiteX9" fmla="*/ 1212369 w 1212369"/>
                <a:gd name="connsiteY9" fmla="*/ 420047 h 1391494"/>
                <a:gd name="connsiteX10" fmla="*/ 1212369 w 1212369"/>
                <a:gd name="connsiteY10" fmla="*/ 420045 h 1391494"/>
                <a:gd name="connsiteX11" fmla="*/ 1140421 w 1212369"/>
                <a:gd name="connsiteY11" fmla="*/ 507991 h 1391494"/>
                <a:gd name="connsiteX12" fmla="*/ 396570 w 1212369"/>
                <a:gd name="connsiteY12" fmla="*/ 511924 h 1391494"/>
                <a:gd name="connsiteX13" fmla="*/ 379011 w 1212369"/>
                <a:gd name="connsiteY13" fmla="*/ 1391494 h 1391494"/>
                <a:gd name="connsiteX14" fmla="*/ 239528 w 1212369"/>
                <a:gd name="connsiteY14" fmla="*/ 511062 h 1391494"/>
                <a:gd name="connsiteX15" fmla="*/ 84011 w 1212369"/>
                <a:gd name="connsiteY15" fmla="*/ 504056 h 1391494"/>
                <a:gd name="connsiteX16" fmla="*/ 0 w 1212369"/>
                <a:gd name="connsiteY16" fmla="*/ 420045 h 1391494"/>
                <a:gd name="connsiteX17" fmla="*/ 0 w 1212369"/>
                <a:gd name="connsiteY17" fmla="*/ 420047 h 1391494"/>
                <a:gd name="connsiteX18" fmla="*/ 0 w 1212369"/>
                <a:gd name="connsiteY18" fmla="*/ 294033 h 1391494"/>
                <a:gd name="connsiteX19" fmla="*/ 0 w 1212369"/>
                <a:gd name="connsiteY19" fmla="*/ 294033 h 1391494"/>
                <a:gd name="connsiteX20" fmla="*/ 0 w 1212369"/>
                <a:gd name="connsiteY20" fmla="*/ 84011 h 1391494"/>
                <a:gd name="connsiteX0" fmla="*/ 0 w 1212369"/>
                <a:gd name="connsiteY0" fmla="*/ 84011 h 1391494"/>
                <a:gd name="connsiteX1" fmla="*/ 84011 w 1212369"/>
                <a:gd name="connsiteY1" fmla="*/ 0 h 1391494"/>
                <a:gd name="connsiteX2" fmla="*/ 202062 w 1212369"/>
                <a:gd name="connsiteY2" fmla="*/ 0 h 1391494"/>
                <a:gd name="connsiteX3" fmla="*/ 202062 w 1212369"/>
                <a:gd name="connsiteY3" fmla="*/ 0 h 1391494"/>
                <a:gd name="connsiteX4" fmla="*/ 505154 w 1212369"/>
                <a:gd name="connsiteY4" fmla="*/ 0 h 1391494"/>
                <a:gd name="connsiteX5" fmla="*/ 1128358 w 1212369"/>
                <a:gd name="connsiteY5" fmla="*/ 0 h 1391494"/>
                <a:gd name="connsiteX6" fmla="*/ 1212369 w 1212369"/>
                <a:gd name="connsiteY6" fmla="*/ 84011 h 1391494"/>
                <a:gd name="connsiteX7" fmla="*/ 1212369 w 1212369"/>
                <a:gd name="connsiteY7" fmla="*/ 294033 h 1391494"/>
                <a:gd name="connsiteX8" fmla="*/ 1212369 w 1212369"/>
                <a:gd name="connsiteY8" fmla="*/ 294033 h 1391494"/>
                <a:gd name="connsiteX9" fmla="*/ 1212369 w 1212369"/>
                <a:gd name="connsiteY9" fmla="*/ 420047 h 1391494"/>
                <a:gd name="connsiteX10" fmla="*/ 1212369 w 1212369"/>
                <a:gd name="connsiteY10" fmla="*/ 420045 h 1391494"/>
                <a:gd name="connsiteX11" fmla="*/ 1140421 w 1212369"/>
                <a:gd name="connsiteY11" fmla="*/ 507991 h 1391494"/>
                <a:gd name="connsiteX12" fmla="*/ 334923 w 1212369"/>
                <a:gd name="connsiteY12" fmla="*/ 525326 h 1391494"/>
                <a:gd name="connsiteX13" fmla="*/ 379011 w 1212369"/>
                <a:gd name="connsiteY13" fmla="*/ 1391494 h 1391494"/>
                <a:gd name="connsiteX14" fmla="*/ 239528 w 1212369"/>
                <a:gd name="connsiteY14" fmla="*/ 511062 h 1391494"/>
                <a:gd name="connsiteX15" fmla="*/ 84011 w 1212369"/>
                <a:gd name="connsiteY15" fmla="*/ 504056 h 1391494"/>
                <a:gd name="connsiteX16" fmla="*/ 0 w 1212369"/>
                <a:gd name="connsiteY16" fmla="*/ 420045 h 1391494"/>
                <a:gd name="connsiteX17" fmla="*/ 0 w 1212369"/>
                <a:gd name="connsiteY17" fmla="*/ 420047 h 1391494"/>
                <a:gd name="connsiteX18" fmla="*/ 0 w 1212369"/>
                <a:gd name="connsiteY18" fmla="*/ 294033 h 1391494"/>
                <a:gd name="connsiteX19" fmla="*/ 0 w 1212369"/>
                <a:gd name="connsiteY19" fmla="*/ 294033 h 1391494"/>
                <a:gd name="connsiteX20" fmla="*/ 0 w 1212369"/>
                <a:gd name="connsiteY20" fmla="*/ 84011 h 1391494"/>
                <a:gd name="connsiteX0" fmla="*/ 0 w 1212369"/>
                <a:gd name="connsiteY0" fmla="*/ 84011 h 1391494"/>
                <a:gd name="connsiteX1" fmla="*/ 84011 w 1212369"/>
                <a:gd name="connsiteY1" fmla="*/ 0 h 1391494"/>
                <a:gd name="connsiteX2" fmla="*/ 202062 w 1212369"/>
                <a:gd name="connsiteY2" fmla="*/ 0 h 1391494"/>
                <a:gd name="connsiteX3" fmla="*/ 202062 w 1212369"/>
                <a:gd name="connsiteY3" fmla="*/ 0 h 1391494"/>
                <a:gd name="connsiteX4" fmla="*/ 505154 w 1212369"/>
                <a:gd name="connsiteY4" fmla="*/ 0 h 1391494"/>
                <a:gd name="connsiteX5" fmla="*/ 1128358 w 1212369"/>
                <a:gd name="connsiteY5" fmla="*/ 0 h 1391494"/>
                <a:gd name="connsiteX6" fmla="*/ 1212369 w 1212369"/>
                <a:gd name="connsiteY6" fmla="*/ 84011 h 1391494"/>
                <a:gd name="connsiteX7" fmla="*/ 1212369 w 1212369"/>
                <a:gd name="connsiteY7" fmla="*/ 294033 h 1391494"/>
                <a:gd name="connsiteX8" fmla="*/ 1212369 w 1212369"/>
                <a:gd name="connsiteY8" fmla="*/ 294033 h 1391494"/>
                <a:gd name="connsiteX9" fmla="*/ 1212369 w 1212369"/>
                <a:gd name="connsiteY9" fmla="*/ 420047 h 1391494"/>
                <a:gd name="connsiteX10" fmla="*/ 1212369 w 1212369"/>
                <a:gd name="connsiteY10" fmla="*/ 420045 h 1391494"/>
                <a:gd name="connsiteX11" fmla="*/ 1140421 w 1212369"/>
                <a:gd name="connsiteY11" fmla="*/ 507991 h 1391494"/>
                <a:gd name="connsiteX12" fmla="*/ 337792 w 1212369"/>
                <a:gd name="connsiteY12" fmla="*/ 508482 h 1391494"/>
                <a:gd name="connsiteX13" fmla="*/ 379011 w 1212369"/>
                <a:gd name="connsiteY13" fmla="*/ 1391494 h 1391494"/>
                <a:gd name="connsiteX14" fmla="*/ 239528 w 1212369"/>
                <a:gd name="connsiteY14" fmla="*/ 511062 h 1391494"/>
                <a:gd name="connsiteX15" fmla="*/ 84011 w 1212369"/>
                <a:gd name="connsiteY15" fmla="*/ 504056 h 1391494"/>
                <a:gd name="connsiteX16" fmla="*/ 0 w 1212369"/>
                <a:gd name="connsiteY16" fmla="*/ 420045 h 1391494"/>
                <a:gd name="connsiteX17" fmla="*/ 0 w 1212369"/>
                <a:gd name="connsiteY17" fmla="*/ 420047 h 1391494"/>
                <a:gd name="connsiteX18" fmla="*/ 0 w 1212369"/>
                <a:gd name="connsiteY18" fmla="*/ 294033 h 1391494"/>
                <a:gd name="connsiteX19" fmla="*/ 0 w 1212369"/>
                <a:gd name="connsiteY19" fmla="*/ 294033 h 1391494"/>
                <a:gd name="connsiteX20" fmla="*/ 0 w 1212369"/>
                <a:gd name="connsiteY20" fmla="*/ 84011 h 1391494"/>
                <a:gd name="connsiteX0" fmla="*/ 0 w 1212369"/>
                <a:gd name="connsiteY0" fmla="*/ 84011 h 1369037"/>
                <a:gd name="connsiteX1" fmla="*/ 84011 w 1212369"/>
                <a:gd name="connsiteY1" fmla="*/ 0 h 1369037"/>
                <a:gd name="connsiteX2" fmla="*/ 202062 w 1212369"/>
                <a:gd name="connsiteY2" fmla="*/ 0 h 1369037"/>
                <a:gd name="connsiteX3" fmla="*/ 202062 w 1212369"/>
                <a:gd name="connsiteY3" fmla="*/ 0 h 1369037"/>
                <a:gd name="connsiteX4" fmla="*/ 505154 w 1212369"/>
                <a:gd name="connsiteY4" fmla="*/ 0 h 1369037"/>
                <a:gd name="connsiteX5" fmla="*/ 1128358 w 1212369"/>
                <a:gd name="connsiteY5" fmla="*/ 0 h 1369037"/>
                <a:gd name="connsiteX6" fmla="*/ 1212369 w 1212369"/>
                <a:gd name="connsiteY6" fmla="*/ 84011 h 1369037"/>
                <a:gd name="connsiteX7" fmla="*/ 1212369 w 1212369"/>
                <a:gd name="connsiteY7" fmla="*/ 294033 h 1369037"/>
                <a:gd name="connsiteX8" fmla="*/ 1212369 w 1212369"/>
                <a:gd name="connsiteY8" fmla="*/ 294033 h 1369037"/>
                <a:gd name="connsiteX9" fmla="*/ 1212369 w 1212369"/>
                <a:gd name="connsiteY9" fmla="*/ 420047 h 1369037"/>
                <a:gd name="connsiteX10" fmla="*/ 1212369 w 1212369"/>
                <a:gd name="connsiteY10" fmla="*/ 420045 h 1369037"/>
                <a:gd name="connsiteX11" fmla="*/ 1140421 w 1212369"/>
                <a:gd name="connsiteY11" fmla="*/ 507991 h 1369037"/>
                <a:gd name="connsiteX12" fmla="*/ 337792 w 1212369"/>
                <a:gd name="connsiteY12" fmla="*/ 508482 h 1369037"/>
                <a:gd name="connsiteX13" fmla="*/ 515805 w 1212369"/>
                <a:gd name="connsiteY13" fmla="*/ 1369037 h 1369037"/>
                <a:gd name="connsiteX14" fmla="*/ 239528 w 1212369"/>
                <a:gd name="connsiteY14" fmla="*/ 511062 h 1369037"/>
                <a:gd name="connsiteX15" fmla="*/ 84011 w 1212369"/>
                <a:gd name="connsiteY15" fmla="*/ 504056 h 1369037"/>
                <a:gd name="connsiteX16" fmla="*/ 0 w 1212369"/>
                <a:gd name="connsiteY16" fmla="*/ 420045 h 1369037"/>
                <a:gd name="connsiteX17" fmla="*/ 0 w 1212369"/>
                <a:gd name="connsiteY17" fmla="*/ 420047 h 1369037"/>
                <a:gd name="connsiteX18" fmla="*/ 0 w 1212369"/>
                <a:gd name="connsiteY18" fmla="*/ 294033 h 1369037"/>
                <a:gd name="connsiteX19" fmla="*/ 0 w 1212369"/>
                <a:gd name="connsiteY19" fmla="*/ 294033 h 1369037"/>
                <a:gd name="connsiteX20" fmla="*/ 0 w 1212369"/>
                <a:gd name="connsiteY20" fmla="*/ 84011 h 13690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212369" h="1369037">
                  <a:moveTo>
                    <a:pt x="0" y="84011"/>
                  </a:moveTo>
                  <a:cubicBezTo>
                    <a:pt x="0" y="37613"/>
                    <a:pt x="37613" y="0"/>
                    <a:pt x="84011" y="0"/>
                  </a:cubicBezTo>
                  <a:lnTo>
                    <a:pt x="202062" y="0"/>
                  </a:lnTo>
                  <a:lnTo>
                    <a:pt x="202062" y="0"/>
                  </a:lnTo>
                  <a:lnTo>
                    <a:pt x="505154" y="0"/>
                  </a:lnTo>
                  <a:lnTo>
                    <a:pt x="1128358" y="0"/>
                  </a:lnTo>
                  <a:cubicBezTo>
                    <a:pt x="1174756" y="0"/>
                    <a:pt x="1212369" y="37613"/>
                    <a:pt x="1212369" y="84011"/>
                  </a:cubicBezTo>
                  <a:lnTo>
                    <a:pt x="1212369" y="294033"/>
                  </a:lnTo>
                  <a:lnTo>
                    <a:pt x="1212369" y="294033"/>
                  </a:lnTo>
                  <a:lnTo>
                    <a:pt x="1212369" y="420047"/>
                  </a:lnTo>
                  <a:lnTo>
                    <a:pt x="1212369" y="420045"/>
                  </a:lnTo>
                  <a:cubicBezTo>
                    <a:pt x="1212369" y="466443"/>
                    <a:pt x="1186819" y="507991"/>
                    <a:pt x="1140421" y="507991"/>
                  </a:cubicBezTo>
                  <a:lnTo>
                    <a:pt x="337792" y="508482"/>
                  </a:lnTo>
                  <a:lnTo>
                    <a:pt x="515805" y="1369037"/>
                  </a:lnTo>
                  <a:lnTo>
                    <a:pt x="239528" y="511062"/>
                  </a:lnTo>
                  <a:lnTo>
                    <a:pt x="84011" y="504056"/>
                  </a:lnTo>
                  <a:cubicBezTo>
                    <a:pt x="37613" y="504056"/>
                    <a:pt x="0" y="466443"/>
                    <a:pt x="0" y="420045"/>
                  </a:cubicBezTo>
                  <a:lnTo>
                    <a:pt x="0" y="420047"/>
                  </a:lnTo>
                  <a:lnTo>
                    <a:pt x="0" y="294033"/>
                  </a:lnTo>
                  <a:lnTo>
                    <a:pt x="0" y="294033"/>
                  </a:lnTo>
                  <a:lnTo>
                    <a:pt x="0" y="84011"/>
                  </a:lnTo>
                  <a:close/>
                </a:path>
              </a:pathLst>
            </a:custGeom>
            <a:solidFill>
              <a:srgbClr val="FEF3F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4391412" y="4793977"/>
              <a:ext cx="104862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卒業旅行の</a:t>
              </a:r>
            </a:p>
            <a:p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予算は</a:t>
              </a:r>
              <a:r>
                <a:rPr lang="en-US" altLang="ja-JP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20</a:t>
              </a:r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万円</a:t>
              </a:r>
              <a:endPara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4860452" y="2082090"/>
            <a:ext cx="1127255" cy="511388"/>
            <a:chOff x="5205262" y="2390387"/>
            <a:chExt cx="1107516" cy="556454"/>
          </a:xfrm>
        </p:grpSpPr>
        <p:sp>
          <p:nvSpPr>
            <p:cNvPr id="93" name="角丸四角形吹き出し 20"/>
            <p:cNvSpPr/>
            <p:nvPr/>
          </p:nvSpPr>
          <p:spPr>
            <a:xfrm>
              <a:off x="5205262" y="2417313"/>
              <a:ext cx="1107516" cy="529528"/>
            </a:xfrm>
            <a:custGeom>
              <a:avLst/>
              <a:gdLst>
                <a:gd name="connsiteX0" fmla="*/ 0 w 1212369"/>
                <a:gd name="connsiteY0" fmla="*/ 84011 h 504056"/>
                <a:gd name="connsiteX1" fmla="*/ 84011 w 1212369"/>
                <a:gd name="connsiteY1" fmla="*/ 0 h 504056"/>
                <a:gd name="connsiteX2" fmla="*/ 202062 w 1212369"/>
                <a:gd name="connsiteY2" fmla="*/ 0 h 504056"/>
                <a:gd name="connsiteX3" fmla="*/ 202062 w 1212369"/>
                <a:gd name="connsiteY3" fmla="*/ 0 h 504056"/>
                <a:gd name="connsiteX4" fmla="*/ 505154 w 1212369"/>
                <a:gd name="connsiteY4" fmla="*/ 0 h 504056"/>
                <a:gd name="connsiteX5" fmla="*/ 1128358 w 1212369"/>
                <a:gd name="connsiteY5" fmla="*/ 0 h 504056"/>
                <a:gd name="connsiteX6" fmla="*/ 1212369 w 1212369"/>
                <a:gd name="connsiteY6" fmla="*/ 84011 h 504056"/>
                <a:gd name="connsiteX7" fmla="*/ 1212369 w 1212369"/>
                <a:gd name="connsiteY7" fmla="*/ 294033 h 504056"/>
                <a:gd name="connsiteX8" fmla="*/ 1212369 w 1212369"/>
                <a:gd name="connsiteY8" fmla="*/ 294033 h 504056"/>
                <a:gd name="connsiteX9" fmla="*/ 1212369 w 1212369"/>
                <a:gd name="connsiteY9" fmla="*/ 420047 h 504056"/>
                <a:gd name="connsiteX10" fmla="*/ 1212369 w 1212369"/>
                <a:gd name="connsiteY10" fmla="*/ 420045 h 504056"/>
                <a:gd name="connsiteX11" fmla="*/ 1128358 w 1212369"/>
                <a:gd name="connsiteY11" fmla="*/ 504056 h 504056"/>
                <a:gd name="connsiteX12" fmla="*/ 505154 w 1212369"/>
                <a:gd name="connsiteY12" fmla="*/ 504056 h 504056"/>
                <a:gd name="connsiteX13" fmla="*/ 572056 w 1212369"/>
                <a:gd name="connsiteY13" fmla="*/ 775344 h 504056"/>
                <a:gd name="connsiteX14" fmla="*/ 202062 w 1212369"/>
                <a:gd name="connsiteY14" fmla="*/ 504056 h 504056"/>
                <a:gd name="connsiteX15" fmla="*/ 84011 w 1212369"/>
                <a:gd name="connsiteY15" fmla="*/ 504056 h 504056"/>
                <a:gd name="connsiteX16" fmla="*/ 0 w 1212369"/>
                <a:gd name="connsiteY16" fmla="*/ 420045 h 504056"/>
                <a:gd name="connsiteX17" fmla="*/ 0 w 1212369"/>
                <a:gd name="connsiteY17" fmla="*/ 420047 h 504056"/>
                <a:gd name="connsiteX18" fmla="*/ 0 w 1212369"/>
                <a:gd name="connsiteY18" fmla="*/ 294033 h 504056"/>
                <a:gd name="connsiteX19" fmla="*/ 0 w 1212369"/>
                <a:gd name="connsiteY19" fmla="*/ 294033 h 504056"/>
                <a:gd name="connsiteX20" fmla="*/ 0 w 1212369"/>
                <a:gd name="connsiteY20" fmla="*/ 84011 h 504056"/>
                <a:gd name="connsiteX0" fmla="*/ 0 w 1212369"/>
                <a:gd name="connsiteY0" fmla="*/ 84011 h 775344"/>
                <a:gd name="connsiteX1" fmla="*/ 84011 w 1212369"/>
                <a:gd name="connsiteY1" fmla="*/ 0 h 775344"/>
                <a:gd name="connsiteX2" fmla="*/ 202062 w 1212369"/>
                <a:gd name="connsiteY2" fmla="*/ 0 h 775344"/>
                <a:gd name="connsiteX3" fmla="*/ 202062 w 1212369"/>
                <a:gd name="connsiteY3" fmla="*/ 0 h 775344"/>
                <a:gd name="connsiteX4" fmla="*/ 505154 w 1212369"/>
                <a:gd name="connsiteY4" fmla="*/ 0 h 775344"/>
                <a:gd name="connsiteX5" fmla="*/ 1128358 w 1212369"/>
                <a:gd name="connsiteY5" fmla="*/ 0 h 775344"/>
                <a:gd name="connsiteX6" fmla="*/ 1212369 w 1212369"/>
                <a:gd name="connsiteY6" fmla="*/ 84011 h 775344"/>
                <a:gd name="connsiteX7" fmla="*/ 1212369 w 1212369"/>
                <a:gd name="connsiteY7" fmla="*/ 294033 h 775344"/>
                <a:gd name="connsiteX8" fmla="*/ 1212369 w 1212369"/>
                <a:gd name="connsiteY8" fmla="*/ 294033 h 775344"/>
                <a:gd name="connsiteX9" fmla="*/ 1212369 w 1212369"/>
                <a:gd name="connsiteY9" fmla="*/ 420047 h 775344"/>
                <a:gd name="connsiteX10" fmla="*/ 1212369 w 1212369"/>
                <a:gd name="connsiteY10" fmla="*/ 420045 h 775344"/>
                <a:gd name="connsiteX11" fmla="*/ 1128358 w 1212369"/>
                <a:gd name="connsiteY11" fmla="*/ 504056 h 775344"/>
                <a:gd name="connsiteX12" fmla="*/ 505154 w 1212369"/>
                <a:gd name="connsiteY12" fmla="*/ 504056 h 775344"/>
                <a:gd name="connsiteX13" fmla="*/ 572056 w 1212369"/>
                <a:gd name="connsiteY13" fmla="*/ 775344 h 775344"/>
                <a:gd name="connsiteX14" fmla="*/ 384942 w 1212369"/>
                <a:gd name="connsiteY14" fmla="*/ 524376 h 775344"/>
                <a:gd name="connsiteX15" fmla="*/ 84011 w 1212369"/>
                <a:gd name="connsiteY15" fmla="*/ 504056 h 775344"/>
                <a:gd name="connsiteX16" fmla="*/ 0 w 1212369"/>
                <a:gd name="connsiteY16" fmla="*/ 420045 h 775344"/>
                <a:gd name="connsiteX17" fmla="*/ 0 w 1212369"/>
                <a:gd name="connsiteY17" fmla="*/ 420047 h 775344"/>
                <a:gd name="connsiteX18" fmla="*/ 0 w 1212369"/>
                <a:gd name="connsiteY18" fmla="*/ 294033 h 775344"/>
                <a:gd name="connsiteX19" fmla="*/ 0 w 1212369"/>
                <a:gd name="connsiteY19" fmla="*/ 294033 h 775344"/>
                <a:gd name="connsiteX20" fmla="*/ 0 w 1212369"/>
                <a:gd name="connsiteY20" fmla="*/ 84011 h 775344"/>
                <a:gd name="connsiteX0" fmla="*/ 0 w 1212369"/>
                <a:gd name="connsiteY0" fmla="*/ 84011 h 775344"/>
                <a:gd name="connsiteX1" fmla="*/ 84011 w 1212369"/>
                <a:gd name="connsiteY1" fmla="*/ 0 h 775344"/>
                <a:gd name="connsiteX2" fmla="*/ 202062 w 1212369"/>
                <a:gd name="connsiteY2" fmla="*/ 0 h 775344"/>
                <a:gd name="connsiteX3" fmla="*/ 202062 w 1212369"/>
                <a:gd name="connsiteY3" fmla="*/ 0 h 775344"/>
                <a:gd name="connsiteX4" fmla="*/ 505154 w 1212369"/>
                <a:gd name="connsiteY4" fmla="*/ 0 h 775344"/>
                <a:gd name="connsiteX5" fmla="*/ 1128358 w 1212369"/>
                <a:gd name="connsiteY5" fmla="*/ 0 h 775344"/>
                <a:gd name="connsiteX6" fmla="*/ 1212369 w 1212369"/>
                <a:gd name="connsiteY6" fmla="*/ 84011 h 775344"/>
                <a:gd name="connsiteX7" fmla="*/ 1212369 w 1212369"/>
                <a:gd name="connsiteY7" fmla="*/ 294033 h 775344"/>
                <a:gd name="connsiteX8" fmla="*/ 1212369 w 1212369"/>
                <a:gd name="connsiteY8" fmla="*/ 294033 h 775344"/>
                <a:gd name="connsiteX9" fmla="*/ 1212369 w 1212369"/>
                <a:gd name="connsiteY9" fmla="*/ 420047 h 775344"/>
                <a:gd name="connsiteX10" fmla="*/ 1212369 w 1212369"/>
                <a:gd name="connsiteY10" fmla="*/ 420045 h 775344"/>
                <a:gd name="connsiteX11" fmla="*/ 1128358 w 1212369"/>
                <a:gd name="connsiteY11" fmla="*/ 504056 h 775344"/>
                <a:gd name="connsiteX12" fmla="*/ 505154 w 1212369"/>
                <a:gd name="connsiteY12" fmla="*/ 504056 h 775344"/>
                <a:gd name="connsiteX13" fmla="*/ 572056 w 1212369"/>
                <a:gd name="connsiteY13" fmla="*/ 775344 h 775344"/>
                <a:gd name="connsiteX14" fmla="*/ 308742 w 1212369"/>
                <a:gd name="connsiteY14" fmla="*/ 504056 h 775344"/>
                <a:gd name="connsiteX15" fmla="*/ 84011 w 1212369"/>
                <a:gd name="connsiteY15" fmla="*/ 504056 h 775344"/>
                <a:gd name="connsiteX16" fmla="*/ 0 w 1212369"/>
                <a:gd name="connsiteY16" fmla="*/ 420045 h 775344"/>
                <a:gd name="connsiteX17" fmla="*/ 0 w 1212369"/>
                <a:gd name="connsiteY17" fmla="*/ 420047 h 775344"/>
                <a:gd name="connsiteX18" fmla="*/ 0 w 1212369"/>
                <a:gd name="connsiteY18" fmla="*/ 294033 h 775344"/>
                <a:gd name="connsiteX19" fmla="*/ 0 w 1212369"/>
                <a:gd name="connsiteY19" fmla="*/ 294033 h 775344"/>
                <a:gd name="connsiteX20" fmla="*/ 0 w 1212369"/>
                <a:gd name="connsiteY20" fmla="*/ 84011 h 775344"/>
                <a:gd name="connsiteX0" fmla="*/ 0 w 1212369"/>
                <a:gd name="connsiteY0" fmla="*/ 84011 h 775344"/>
                <a:gd name="connsiteX1" fmla="*/ 84011 w 1212369"/>
                <a:gd name="connsiteY1" fmla="*/ 0 h 775344"/>
                <a:gd name="connsiteX2" fmla="*/ 202062 w 1212369"/>
                <a:gd name="connsiteY2" fmla="*/ 0 h 775344"/>
                <a:gd name="connsiteX3" fmla="*/ 202062 w 1212369"/>
                <a:gd name="connsiteY3" fmla="*/ 0 h 775344"/>
                <a:gd name="connsiteX4" fmla="*/ 505154 w 1212369"/>
                <a:gd name="connsiteY4" fmla="*/ 0 h 775344"/>
                <a:gd name="connsiteX5" fmla="*/ 1128358 w 1212369"/>
                <a:gd name="connsiteY5" fmla="*/ 0 h 775344"/>
                <a:gd name="connsiteX6" fmla="*/ 1212369 w 1212369"/>
                <a:gd name="connsiteY6" fmla="*/ 84011 h 775344"/>
                <a:gd name="connsiteX7" fmla="*/ 1212369 w 1212369"/>
                <a:gd name="connsiteY7" fmla="*/ 294033 h 775344"/>
                <a:gd name="connsiteX8" fmla="*/ 1212369 w 1212369"/>
                <a:gd name="connsiteY8" fmla="*/ 294033 h 775344"/>
                <a:gd name="connsiteX9" fmla="*/ 1212369 w 1212369"/>
                <a:gd name="connsiteY9" fmla="*/ 420047 h 775344"/>
                <a:gd name="connsiteX10" fmla="*/ 1212369 w 1212369"/>
                <a:gd name="connsiteY10" fmla="*/ 420045 h 775344"/>
                <a:gd name="connsiteX11" fmla="*/ 1128358 w 1212369"/>
                <a:gd name="connsiteY11" fmla="*/ 504056 h 775344"/>
                <a:gd name="connsiteX12" fmla="*/ 505154 w 1212369"/>
                <a:gd name="connsiteY12" fmla="*/ 504056 h 775344"/>
                <a:gd name="connsiteX13" fmla="*/ 572056 w 1212369"/>
                <a:gd name="connsiteY13" fmla="*/ 775344 h 775344"/>
                <a:gd name="connsiteX14" fmla="*/ 420502 w 1212369"/>
                <a:gd name="connsiteY14" fmla="*/ 514216 h 775344"/>
                <a:gd name="connsiteX15" fmla="*/ 84011 w 1212369"/>
                <a:gd name="connsiteY15" fmla="*/ 504056 h 775344"/>
                <a:gd name="connsiteX16" fmla="*/ 0 w 1212369"/>
                <a:gd name="connsiteY16" fmla="*/ 420045 h 775344"/>
                <a:gd name="connsiteX17" fmla="*/ 0 w 1212369"/>
                <a:gd name="connsiteY17" fmla="*/ 420047 h 775344"/>
                <a:gd name="connsiteX18" fmla="*/ 0 w 1212369"/>
                <a:gd name="connsiteY18" fmla="*/ 294033 h 775344"/>
                <a:gd name="connsiteX19" fmla="*/ 0 w 1212369"/>
                <a:gd name="connsiteY19" fmla="*/ 294033 h 775344"/>
                <a:gd name="connsiteX20" fmla="*/ 0 w 1212369"/>
                <a:gd name="connsiteY20" fmla="*/ 84011 h 775344"/>
                <a:gd name="connsiteX0" fmla="*/ 0 w 1212369"/>
                <a:gd name="connsiteY0" fmla="*/ 84011 h 775344"/>
                <a:gd name="connsiteX1" fmla="*/ 84011 w 1212369"/>
                <a:gd name="connsiteY1" fmla="*/ 0 h 775344"/>
                <a:gd name="connsiteX2" fmla="*/ 202062 w 1212369"/>
                <a:gd name="connsiteY2" fmla="*/ 0 h 775344"/>
                <a:gd name="connsiteX3" fmla="*/ 202062 w 1212369"/>
                <a:gd name="connsiteY3" fmla="*/ 0 h 775344"/>
                <a:gd name="connsiteX4" fmla="*/ 505154 w 1212369"/>
                <a:gd name="connsiteY4" fmla="*/ 0 h 775344"/>
                <a:gd name="connsiteX5" fmla="*/ 1128358 w 1212369"/>
                <a:gd name="connsiteY5" fmla="*/ 0 h 775344"/>
                <a:gd name="connsiteX6" fmla="*/ 1212369 w 1212369"/>
                <a:gd name="connsiteY6" fmla="*/ 84011 h 775344"/>
                <a:gd name="connsiteX7" fmla="*/ 1212369 w 1212369"/>
                <a:gd name="connsiteY7" fmla="*/ 294033 h 775344"/>
                <a:gd name="connsiteX8" fmla="*/ 1212369 w 1212369"/>
                <a:gd name="connsiteY8" fmla="*/ 294033 h 775344"/>
                <a:gd name="connsiteX9" fmla="*/ 1212369 w 1212369"/>
                <a:gd name="connsiteY9" fmla="*/ 420047 h 775344"/>
                <a:gd name="connsiteX10" fmla="*/ 1212369 w 1212369"/>
                <a:gd name="connsiteY10" fmla="*/ 420045 h 775344"/>
                <a:gd name="connsiteX11" fmla="*/ 1128358 w 1212369"/>
                <a:gd name="connsiteY11" fmla="*/ 504056 h 775344"/>
                <a:gd name="connsiteX12" fmla="*/ 505154 w 1212369"/>
                <a:gd name="connsiteY12" fmla="*/ 504056 h 775344"/>
                <a:gd name="connsiteX13" fmla="*/ 572056 w 1212369"/>
                <a:gd name="connsiteY13" fmla="*/ 775344 h 775344"/>
                <a:gd name="connsiteX14" fmla="*/ 420502 w 1212369"/>
                <a:gd name="connsiteY14" fmla="*/ 507128 h 775344"/>
                <a:gd name="connsiteX15" fmla="*/ 84011 w 1212369"/>
                <a:gd name="connsiteY15" fmla="*/ 504056 h 775344"/>
                <a:gd name="connsiteX16" fmla="*/ 0 w 1212369"/>
                <a:gd name="connsiteY16" fmla="*/ 420045 h 775344"/>
                <a:gd name="connsiteX17" fmla="*/ 0 w 1212369"/>
                <a:gd name="connsiteY17" fmla="*/ 420047 h 775344"/>
                <a:gd name="connsiteX18" fmla="*/ 0 w 1212369"/>
                <a:gd name="connsiteY18" fmla="*/ 294033 h 775344"/>
                <a:gd name="connsiteX19" fmla="*/ 0 w 1212369"/>
                <a:gd name="connsiteY19" fmla="*/ 294033 h 775344"/>
                <a:gd name="connsiteX20" fmla="*/ 0 w 1212369"/>
                <a:gd name="connsiteY20" fmla="*/ 84011 h 775344"/>
                <a:gd name="connsiteX0" fmla="*/ 0 w 1212369"/>
                <a:gd name="connsiteY0" fmla="*/ 84011 h 808663"/>
                <a:gd name="connsiteX1" fmla="*/ 84011 w 1212369"/>
                <a:gd name="connsiteY1" fmla="*/ 0 h 808663"/>
                <a:gd name="connsiteX2" fmla="*/ 202062 w 1212369"/>
                <a:gd name="connsiteY2" fmla="*/ 0 h 808663"/>
                <a:gd name="connsiteX3" fmla="*/ 202062 w 1212369"/>
                <a:gd name="connsiteY3" fmla="*/ 0 h 808663"/>
                <a:gd name="connsiteX4" fmla="*/ 505154 w 1212369"/>
                <a:gd name="connsiteY4" fmla="*/ 0 h 808663"/>
                <a:gd name="connsiteX5" fmla="*/ 1128358 w 1212369"/>
                <a:gd name="connsiteY5" fmla="*/ 0 h 808663"/>
                <a:gd name="connsiteX6" fmla="*/ 1212369 w 1212369"/>
                <a:gd name="connsiteY6" fmla="*/ 84011 h 808663"/>
                <a:gd name="connsiteX7" fmla="*/ 1212369 w 1212369"/>
                <a:gd name="connsiteY7" fmla="*/ 294033 h 808663"/>
                <a:gd name="connsiteX8" fmla="*/ 1212369 w 1212369"/>
                <a:gd name="connsiteY8" fmla="*/ 294033 h 808663"/>
                <a:gd name="connsiteX9" fmla="*/ 1212369 w 1212369"/>
                <a:gd name="connsiteY9" fmla="*/ 420047 h 808663"/>
                <a:gd name="connsiteX10" fmla="*/ 1212369 w 1212369"/>
                <a:gd name="connsiteY10" fmla="*/ 420045 h 808663"/>
                <a:gd name="connsiteX11" fmla="*/ 1128358 w 1212369"/>
                <a:gd name="connsiteY11" fmla="*/ 504056 h 808663"/>
                <a:gd name="connsiteX12" fmla="*/ 505154 w 1212369"/>
                <a:gd name="connsiteY12" fmla="*/ 504056 h 808663"/>
                <a:gd name="connsiteX13" fmla="*/ 634167 w 1212369"/>
                <a:gd name="connsiteY13" fmla="*/ 808663 h 808663"/>
                <a:gd name="connsiteX14" fmla="*/ 420502 w 1212369"/>
                <a:gd name="connsiteY14" fmla="*/ 507128 h 808663"/>
                <a:gd name="connsiteX15" fmla="*/ 84011 w 1212369"/>
                <a:gd name="connsiteY15" fmla="*/ 504056 h 808663"/>
                <a:gd name="connsiteX16" fmla="*/ 0 w 1212369"/>
                <a:gd name="connsiteY16" fmla="*/ 420045 h 808663"/>
                <a:gd name="connsiteX17" fmla="*/ 0 w 1212369"/>
                <a:gd name="connsiteY17" fmla="*/ 420047 h 808663"/>
                <a:gd name="connsiteX18" fmla="*/ 0 w 1212369"/>
                <a:gd name="connsiteY18" fmla="*/ 294033 h 808663"/>
                <a:gd name="connsiteX19" fmla="*/ 0 w 1212369"/>
                <a:gd name="connsiteY19" fmla="*/ 294033 h 808663"/>
                <a:gd name="connsiteX20" fmla="*/ 0 w 1212369"/>
                <a:gd name="connsiteY20" fmla="*/ 84011 h 808663"/>
                <a:gd name="connsiteX0" fmla="*/ 0 w 1212369"/>
                <a:gd name="connsiteY0" fmla="*/ 84011 h 779046"/>
                <a:gd name="connsiteX1" fmla="*/ 84011 w 1212369"/>
                <a:gd name="connsiteY1" fmla="*/ 0 h 779046"/>
                <a:gd name="connsiteX2" fmla="*/ 202062 w 1212369"/>
                <a:gd name="connsiteY2" fmla="*/ 0 h 779046"/>
                <a:gd name="connsiteX3" fmla="*/ 202062 w 1212369"/>
                <a:gd name="connsiteY3" fmla="*/ 0 h 779046"/>
                <a:gd name="connsiteX4" fmla="*/ 505154 w 1212369"/>
                <a:gd name="connsiteY4" fmla="*/ 0 h 779046"/>
                <a:gd name="connsiteX5" fmla="*/ 1128358 w 1212369"/>
                <a:gd name="connsiteY5" fmla="*/ 0 h 779046"/>
                <a:gd name="connsiteX6" fmla="*/ 1212369 w 1212369"/>
                <a:gd name="connsiteY6" fmla="*/ 84011 h 779046"/>
                <a:gd name="connsiteX7" fmla="*/ 1212369 w 1212369"/>
                <a:gd name="connsiteY7" fmla="*/ 294033 h 779046"/>
                <a:gd name="connsiteX8" fmla="*/ 1212369 w 1212369"/>
                <a:gd name="connsiteY8" fmla="*/ 294033 h 779046"/>
                <a:gd name="connsiteX9" fmla="*/ 1212369 w 1212369"/>
                <a:gd name="connsiteY9" fmla="*/ 420047 h 779046"/>
                <a:gd name="connsiteX10" fmla="*/ 1212369 w 1212369"/>
                <a:gd name="connsiteY10" fmla="*/ 420045 h 779046"/>
                <a:gd name="connsiteX11" fmla="*/ 1128358 w 1212369"/>
                <a:gd name="connsiteY11" fmla="*/ 504056 h 779046"/>
                <a:gd name="connsiteX12" fmla="*/ 505154 w 1212369"/>
                <a:gd name="connsiteY12" fmla="*/ 504056 h 779046"/>
                <a:gd name="connsiteX13" fmla="*/ 599661 w 1212369"/>
                <a:gd name="connsiteY13" fmla="*/ 779046 h 779046"/>
                <a:gd name="connsiteX14" fmla="*/ 420502 w 1212369"/>
                <a:gd name="connsiteY14" fmla="*/ 507128 h 779046"/>
                <a:gd name="connsiteX15" fmla="*/ 84011 w 1212369"/>
                <a:gd name="connsiteY15" fmla="*/ 504056 h 779046"/>
                <a:gd name="connsiteX16" fmla="*/ 0 w 1212369"/>
                <a:gd name="connsiteY16" fmla="*/ 420045 h 779046"/>
                <a:gd name="connsiteX17" fmla="*/ 0 w 1212369"/>
                <a:gd name="connsiteY17" fmla="*/ 420047 h 779046"/>
                <a:gd name="connsiteX18" fmla="*/ 0 w 1212369"/>
                <a:gd name="connsiteY18" fmla="*/ 294033 h 779046"/>
                <a:gd name="connsiteX19" fmla="*/ 0 w 1212369"/>
                <a:gd name="connsiteY19" fmla="*/ 294033 h 779046"/>
                <a:gd name="connsiteX20" fmla="*/ 0 w 1212369"/>
                <a:gd name="connsiteY20" fmla="*/ 84011 h 779046"/>
                <a:gd name="connsiteX0" fmla="*/ 0 w 1212369"/>
                <a:gd name="connsiteY0" fmla="*/ 84011 h 693898"/>
                <a:gd name="connsiteX1" fmla="*/ 84011 w 1212369"/>
                <a:gd name="connsiteY1" fmla="*/ 0 h 693898"/>
                <a:gd name="connsiteX2" fmla="*/ 202062 w 1212369"/>
                <a:gd name="connsiteY2" fmla="*/ 0 h 693898"/>
                <a:gd name="connsiteX3" fmla="*/ 202062 w 1212369"/>
                <a:gd name="connsiteY3" fmla="*/ 0 h 693898"/>
                <a:gd name="connsiteX4" fmla="*/ 505154 w 1212369"/>
                <a:gd name="connsiteY4" fmla="*/ 0 h 693898"/>
                <a:gd name="connsiteX5" fmla="*/ 1128358 w 1212369"/>
                <a:gd name="connsiteY5" fmla="*/ 0 h 693898"/>
                <a:gd name="connsiteX6" fmla="*/ 1212369 w 1212369"/>
                <a:gd name="connsiteY6" fmla="*/ 84011 h 693898"/>
                <a:gd name="connsiteX7" fmla="*/ 1212369 w 1212369"/>
                <a:gd name="connsiteY7" fmla="*/ 294033 h 693898"/>
                <a:gd name="connsiteX8" fmla="*/ 1212369 w 1212369"/>
                <a:gd name="connsiteY8" fmla="*/ 294033 h 693898"/>
                <a:gd name="connsiteX9" fmla="*/ 1212369 w 1212369"/>
                <a:gd name="connsiteY9" fmla="*/ 420047 h 693898"/>
                <a:gd name="connsiteX10" fmla="*/ 1212369 w 1212369"/>
                <a:gd name="connsiteY10" fmla="*/ 420045 h 693898"/>
                <a:gd name="connsiteX11" fmla="*/ 1128358 w 1212369"/>
                <a:gd name="connsiteY11" fmla="*/ 504056 h 693898"/>
                <a:gd name="connsiteX12" fmla="*/ 505154 w 1212369"/>
                <a:gd name="connsiteY12" fmla="*/ 504056 h 693898"/>
                <a:gd name="connsiteX13" fmla="*/ 375369 w 1212369"/>
                <a:gd name="connsiteY13" fmla="*/ 693898 h 693898"/>
                <a:gd name="connsiteX14" fmla="*/ 420502 w 1212369"/>
                <a:gd name="connsiteY14" fmla="*/ 507128 h 693898"/>
                <a:gd name="connsiteX15" fmla="*/ 84011 w 1212369"/>
                <a:gd name="connsiteY15" fmla="*/ 504056 h 693898"/>
                <a:gd name="connsiteX16" fmla="*/ 0 w 1212369"/>
                <a:gd name="connsiteY16" fmla="*/ 420045 h 693898"/>
                <a:gd name="connsiteX17" fmla="*/ 0 w 1212369"/>
                <a:gd name="connsiteY17" fmla="*/ 420047 h 693898"/>
                <a:gd name="connsiteX18" fmla="*/ 0 w 1212369"/>
                <a:gd name="connsiteY18" fmla="*/ 294033 h 693898"/>
                <a:gd name="connsiteX19" fmla="*/ 0 w 1212369"/>
                <a:gd name="connsiteY19" fmla="*/ 294033 h 693898"/>
                <a:gd name="connsiteX20" fmla="*/ 0 w 1212369"/>
                <a:gd name="connsiteY20" fmla="*/ 84011 h 693898"/>
                <a:gd name="connsiteX0" fmla="*/ 0 w 1212369"/>
                <a:gd name="connsiteY0" fmla="*/ 84011 h 693898"/>
                <a:gd name="connsiteX1" fmla="*/ 84011 w 1212369"/>
                <a:gd name="connsiteY1" fmla="*/ 0 h 693898"/>
                <a:gd name="connsiteX2" fmla="*/ 202062 w 1212369"/>
                <a:gd name="connsiteY2" fmla="*/ 0 h 693898"/>
                <a:gd name="connsiteX3" fmla="*/ 202062 w 1212369"/>
                <a:gd name="connsiteY3" fmla="*/ 0 h 693898"/>
                <a:gd name="connsiteX4" fmla="*/ 505154 w 1212369"/>
                <a:gd name="connsiteY4" fmla="*/ 0 h 693898"/>
                <a:gd name="connsiteX5" fmla="*/ 1128358 w 1212369"/>
                <a:gd name="connsiteY5" fmla="*/ 0 h 693898"/>
                <a:gd name="connsiteX6" fmla="*/ 1212369 w 1212369"/>
                <a:gd name="connsiteY6" fmla="*/ 84011 h 693898"/>
                <a:gd name="connsiteX7" fmla="*/ 1212369 w 1212369"/>
                <a:gd name="connsiteY7" fmla="*/ 294033 h 693898"/>
                <a:gd name="connsiteX8" fmla="*/ 1212369 w 1212369"/>
                <a:gd name="connsiteY8" fmla="*/ 294033 h 693898"/>
                <a:gd name="connsiteX9" fmla="*/ 1212369 w 1212369"/>
                <a:gd name="connsiteY9" fmla="*/ 420047 h 693898"/>
                <a:gd name="connsiteX10" fmla="*/ 1212369 w 1212369"/>
                <a:gd name="connsiteY10" fmla="*/ 420045 h 693898"/>
                <a:gd name="connsiteX11" fmla="*/ 1128358 w 1212369"/>
                <a:gd name="connsiteY11" fmla="*/ 504056 h 693898"/>
                <a:gd name="connsiteX12" fmla="*/ 505154 w 1212369"/>
                <a:gd name="connsiteY12" fmla="*/ 504056 h 693898"/>
                <a:gd name="connsiteX13" fmla="*/ 375369 w 1212369"/>
                <a:gd name="connsiteY13" fmla="*/ 693898 h 693898"/>
                <a:gd name="connsiteX14" fmla="*/ 294662 w 1212369"/>
                <a:gd name="connsiteY14" fmla="*/ 514532 h 693898"/>
                <a:gd name="connsiteX15" fmla="*/ 84011 w 1212369"/>
                <a:gd name="connsiteY15" fmla="*/ 504056 h 693898"/>
                <a:gd name="connsiteX16" fmla="*/ 0 w 1212369"/>
                <a:gd name="connsiteY16" fmla="*/ 420045 h 693898"/>
                <a:gd name="connsiteX17" fmla="*/ 0 w 1212369"/>
                <a:gd name="connsiteY17" fmla="*/ 420047 h 693898"/>
                <a:gd name="connsiteX18" fmla="*/ 0 w 1212369"/>
                <a:gd name="connsiteY18" fmla="*/ 294033 h 693898"/>
                <a:gd name="connsiteX19" fmla="*/ 0 w 1212369"/>
                <a:gd name="connsiteY19" fmla="*/ 294033 h 693898"/>
                <a:gd name="connsiteX20" fmla="*/ 0 w 1212369"/>
                <a:gd name="connsiteY20" fmla="*/ 84011 h 693898"/>
                <a:gd name="connsiteX0" fmla="*/ 0 w 1212369"/>
                <a:gd name="connsiteY0" fmla="*/ 84011 h 693898"/>
                <a:gd name="connsiteX1" fmla="*/ 84011 w 1212369"/>
                <a:gd name="connsiteY1" fmla="*/ 0 h 693898"/>
                <a:gd name="connsiteX2" fmla="*/ 202062 w 1212369"/>
                <a:gd name="connsiteY2" fmla="*/ 0 h 693898"/>
                <a:gd name="connsiteX3" fmla="*/ 202062 w 1212369"/>
                <a:gd name="connsiteY3" fmla="*/ 0 h 693898"/>
                <a:gd name="connsiteX4" fmla="*/ 505154 w 1212369"/>
                <a:gd name="connsiteY4" fmla="*/ 0 h 693898"/>
                <a:gd name="connsiteX5" fmla="*/ 1128358 w 1212369"/>
                <a:gd name="connsiteY5" fmla="*/ 0 h 693898"/>
                <a:gd name="connsiteX6" fmla="*/ 1212369 w 1212369"/>
                <a:gd name="connsiteY6" fmla="*/ 84011 h 693898"/>
                <a:gd name="connsiteX7" fmla="*/ 1212369 w 1212369"/>
                <a:gd name="connsiteY7" fmla="*/ 294033 h 693898"/>
                <a:gd name="connsiteX8" fmla="*/ 1212369 w 1212369"/>
                <a:gd name="connsiteY8" fmla="*/ 294033 h 693898"/>
                <a:gd name="connsiteX9" fmla="*/ 1212369 w 1212369"/>
                <a:gd name="connsiteY9" fmla="*/ 420047 h 693898"/>
                <a:gd name="connsiteX10" fmla="*/ 1212369 w 1212369"/>
                <a:gd name="connsiteY10" fmla="*/ 420045 h 693898"/>
                <a:gd name="connsiteX11" fmla="*/ 1128358 w 1212369"/>
                <a:gd name="connsiteY11" fmla="*/ 504056 h 693898"/>
                <a:gd name="connsiteX12" fmla="*/ 348622 w 1212369"/>
                <a:gd name="connsiteY12" fmla="*/ 511461 h 693898"/>
                <a:gd name="connsiteX13" fmla="*/ 375369 w 1212369"/>
                <a:gd name="connsiteY13" fmla="*/ 693898 h 693898"/>
                <a:gd name="connsiteX14" fmla="*/ 294662 w 1212369"/>
                <a:gd name="connsiteY14" fmla="*/ 514532 h 693898"/>
                <a:gd name="connsiteX15" fmla="*/ 84011 w 1212369"/>
                <a:gd name="connsiteY15" fmla="*/ 504056 h 693898"/>
                <a:gd name="connsiteX16" fmla="*/ 0 w 1212369"/>
                <a:gd name="connsiteY16" fmla="*/ 420045 h 693898"/>
                <a:gd name="connsiteX17" fmla="*/ 0 w 1212369"/>
                <a:gd name="connsiteY17" fmla="*/ 420047 h 693898"/>
                <a:gd name="connsiteX18" fmla="*/ 0 w 1212369"/>
                <a:gd name="connsiteY18" fmla="*/ 294033 h 693898"/>
                <a:gd name="connsiteX19" fmla="*/ 0 w 1212369"/>
                <a:gd name="connsiteY19" fmla="*/ 294033 h 693898"/>
                <a:gd name="connsiteX20" fmla="*/ 0 w 1212369"/>
                <a:gd name="connsiteY20" fmla="*/ 84011 h 693898"/>
                <a:gd name="connsiteX0" fmla="*/ 0 w 1212369"/>
                <a:gd name="connsiteY0" fmla="*/ 84011 h 693898"/>
                <a:gd name="connsiteX1" fmla="*/ 84011 w 1212369"/>
                <a:gd name="connsiteY1" fmla="*/ 0 h 693898"/>
                <a:gd name="connsiteX2" fmla="*/ 202062 w 1212369"/>
                <a:gd name="connsiteY2" fmla="*/ 0 h 693898"/>
                <a:gd name="connsiteX3" fmla="*/ 202062 w 1212369"/>
                <a:gd name="connsiteY3" fmla="*/ 0 h 693898"/>
                <a:gd name="connsiteX4" fmla="*/ 505154 w 1212369"/>
                <a:gd name="connsiteY4" fmla="*/ 0 h 693898"/>
                <a:gd name="connsiteX5" fmla="*/ 1128358 w 1212369"/>
                <a:gd name="connsiteY5" fmla="*/ 0 h 693898"/>
                <a:gd name="connsiteX6" fmla="*/ 1212369 w 1212369"/>
                <a:gd name="connsiteY6" fmla="*/ 84011 h 693898"/>
                <a:gd name="connsiteX7" fmla="*/ 1212369 w 1212369"/>
                <a:gd name="connsiteY7" fmla="*/ 294033 h 693898"/>
                <a:gd name="connsiteX8" fmla="*/ 1212369 w 1212369"/>
                <a:gd name="connsiteY8" fmla="*/ 294033 h 693898"/>
                <a:gd name="connsiteX9" fmla="*/ 1212369 w 1212369"/>
                <a:gd name="connsiteY9" fmla="*/ 420047 h 693898"/>
                <a:gd name="connsiteX10" fmla="*/ 1212369 w 1212369"/>
                <a:gd name="connsiteY10" fmla="*/ 420045 h 693898"/>
                <a:gd name="connsiteX11" fmla="*/ 1128358 w 1212369"/>
                <a:gd name="connsiteY11" fmla="*/ 504056 h 693898"/>
                <a:gd name="connsiteX12" fmla="*/ 348622 w 1212369"/>
                <a:gd name="connsiteY12" fmla="*/ 496653 h 693898"/>
                <a:gd name="connsiteX13" fmla="*/ 375369 w 1212369"/>
                <a:gd name="connsiteY13" fmla="*/ 693898 h 693898"/>
                <a:gd name="connsiteX14" fmla="*/ 294662 w 1212369"/>
                <a:gd name="connsiteY14" fmla="*/ 514532 h 693898"/>
                <a:gd name="connsiteX15" fmla="*/ 84011 w 1212369"/>
                <a:gd name="connsiteY15" fmla="*/ 504056 h 693898"/>
                <a:gd name="connsiteX16" fmla="*/ 0 w 1212369"/>
                <a:gd name="connsiteY16" fmla="*/ 420045 h 693898"/>
                <a:gd name="connsiteX17" fmla="*/ 0 w 1212369"/>
                <a:gd name="connsiteY17" fmla="*/ 420047 h 693898"/>
                <a:gd name="connsiteX18" fmla="*/ 0 w 1212369"/>
                <a:gd name="connsiteY18" fmla="*/ 294033 h 693898"/>
                <a:gd name="connsiteX19" fmla="*/ 0 w 1212369"/>
                <a:gd name="connsiteY19" fmla="*/ 294033 h 693898"/>
                <a:gd name="connsiteX20" fmla="*/ 0 w 1212369"/>
                <a:gd name="connsiteY20" fmla="*/ 84011 h 693898"/>
                <a:gd name="connsiteX0" fmla="*/ 0 w 1212369"/>
                <a:gd name="connsiteY0" fmla="*/ 84011 h 693898"/>
                <a:gd name="connsiteX1" fmla="*/ 84011 w 1212369"/>
                <a:gd name="connsiteY1" fmla="*/ 0 h 693898"/>
                <a:gd name="connsiteX2" fmla="*/ 202062 w 1212369"/>
                <a:gd name="connsiteY2" fmla="*/ 0 h 693898"/>
                <a:gd name="connsiteX3" fmla="*/ 202062 w 1212369"/>
                <a:gd name="connsiteY3" fmla="*/ 0 h 693898"/>
                <a:gd name="connsiteX4" fmla="*/ 505154 w 1212369"/>
                <a:gd name="connsiteY4" fmla="*/ 0 h 693898"/>
                <a:gd name="connsiteX5" fmla="*/ 1128358 w 1212369"/>
                <a:gd name="connsiteY5" fmla="*/ 0 h 693898"/>
                <a:gd name="connsiteX6" fmla="*/ 1212369 w 1212369"/>
                <a:gd name="connsiteY6" fmla="*/ 84011 h 693898"/>
                <a:gd name="connsiteX7" fmla="*/ 1212369 w 1212369"/>
                <a:gd name="connsiteY7" fmla="*/ 294033 h 693898"/>
                <a:gd name="connsiteX8" fmla="*/ 1212369 w 1212369"/>
                <a:gd name="connsiteY8" fmla="*/ 294033 h 693898"/>
                <a:gd name="connsiteX9" fmla="*/ 1212369 w 1212369"/>
                <a:gd name="connsiteY9" fmla="*/ 420047 h 693898"/>
                <a:gd name="connsiteX10" fmla="*/ 1212369 w 1212369"/>
                <a:gd name="connsiteY10" fmla="*/ 420045 h 693898"/>
                <a:gd name="connsiteX11" fmla="*/ 1128358 w 1212369"/>
                <a:gd name="connsiteY11" fmla="*/ 504056 h 693898"/>
                <a:gd name="connsiteX12" fmla="*/ 348622 w 1212369"/>
                <a:gd name="connsiteY12" fmla="*/ 507760 h 693898"/>
                <a:gd name="connsiteX13" fmla="*/ 375369 w 1212369"/>
                <a:gd name="connsiteY13" fmla="*/ 693898 h 693898"/>
                <a:gd name="connsiteX14" fmla="*/ 294662 w 1212369"/>
                <a:gd name="connsiteY14" fmla="*/ 514532 h 693898"/>
                <a:gd name="connsiteX15" fmla="*/ 84011 w 1212369"/>
                <a:gd name="connsiteY15" fmla="*/ 504056 h 693898"/>
                <a:gd name="connsiteX16" fmla="*/ 0 w 1212369"/>
                <a:gd name="connsiteY16" fmla="*/ 420045 h 693898"/>
                <a:gd name="connsiteX17" fmla="*/ 0 w 1212369"/>
                <a:gd name="connsiteY17" fmla="*/ 420047 h 693898"/>
                <a:gd name="connsiteX18" fmla="*/ 0 w 1212369"/>
                <a:gd name="connsiteY18" fmla="*/ 294033 h 693898"/>
                <a:gd name="connsiteX19" fmla="*/ 0 w 1212369"/>
                <a:gd name="connsiteY19" fmla="*/ 294033 h 693898"/>
                <a:gd name="connsiteX20" fmla="*/ 0 w 1212369"/>
                <a:gd name="connsiteY20" fmla="*/ 84011 h 693898"/>
                <a:gd name="connsiteX0" fmla="*/ 0 w 1212369"/>
                <a:gd name="connsiteY0" fmla="*/ 84011 h 693898"/>
                <a:gd name="connsiteX1" fmla="*/ 84011 w 1212369"/>
                <a:gd name="connsiteY1" fmla="*/ 0 h 693898"/>
                <a:gd name="connsiteX2" fmla="*/ 202062 w 1212369"/>
                <a:gd name="connsiteY2" fmla="*/ 0 h 693898"/>
                <a:gd name="connsiteX3" fmla="*/ 202062 w 1212369"/>
                <a:gd name="connsiteY3" fmla="*/ 0 h 693898"/>
                <a:gd name="connsiteX4" fmla="*/ 505154 w 1212369"/>
                <a:gd name="connsiteY4" fmla="*/ 0 h 693898"/>
                <a:gd name="connsiteX5" fmla="*/ 1128358 w 1212369"/>
                <a:gd name="connsiteY5" fmla="*/ 0 h 693898"/>
                <a:gd name="connsiteX6" fmla="*/ 1212369 w 1212369"/>
                <a:gd name="connsiteY6" fmla="*/ 84011 h 693898"/>
                <a:gd name="connsiteX7" fmla="*/ 1212369 w 1212369"/>
                <a:gd name="connsiteY7" fmla="*/ 294033 h 693898"/>
                <a:gd name="connsiteX8" fmla="*/ 1212369 w 1212369"/>
                <a:gd name="connsiteY8" fmla="*/ 294033 h 693898"/>
                <a:gd name="connsiteX9" fmla="*/ 1212369 w 1212369"/>
                <a:gd name="connsiteY9" fmla="*/ 420047 h 693898"/>
                <a:gd name="connsiteX10" fmla="*/ 1212369 w 1212369"/>
                <a:gd name="connsiteY10" fmla="*/ 420045 h 693898"/>
                <a:gd name="connsiteX11" fmla="*/ 1128358 w 1212369"/>
                <a:gd name="connsiteY11" fmla="*/ 504056 h 693898"/>
                <a:gd name="connsiteX12" fmla="*/ 348622 w 1212369"/>
                <a:gd name="connsiteY12" fmla="*/ 507760 h 693898"/>
                <a:gd name="connsiteX13" fmla="*/ 375369 w 1212369"/>
                <a:gd name="connsiteY13" fmla="*/ 693898 h 693898"/>
                <a:gd name="connsiteX14" fmla="*/ 257832 w 1212369"/>
                <a:gd name="connsiteY14" fmla="*/ 510829 h 693898"/>
                <a:gd name="connsiteX15" fmla="*/ 84011 w 1212369"/>
                <a:gd name="connsiteY15" fmla="*/ 504056 h 693898"/>
                <a:gd name="connsiteX16" fmla="*/ 0 w 1212369"/>
                <a:gd name="connsiteY16" fmla="*/ 420045 h 693898"/>
                <a:gd name="connsiteX17" fmla="*/ 0 w 1212369"/>
                <a:gd name="connsiteY17" fmla="*/ 420047 h 693898"/>
                <a:gd name="connsiteX18" fmla="*/ 0 w 1212369"/>
                <a:gd name="connsiteY18" fmla="*/ 294033 h 693898"/>
                <a:gd name="connsiteX19" fmla="*/ 0 w 1212369"/>
                <a:gd name="connsiteY19" fmla="*/ 294033 h 693898"/>
                <a:gd name="connsiteX20" fmla="*/ 0 w 1212369"/>
                <a:gd name="connsiteY20" fmla="*/ 84011 h 693898"/>
                <a:gd name="connsiteX0" fmla="*/ 0 w 1212369"/>
                <a:gd name="connsiteY0" fmla="*/ 84011 h 656877"/>
                <a:gd name="connsiteX1" fmla="*/ 84011 w 1212369"/>
                <a:gd name="connsiteY1" fmla="*/ 0 h 656877"/>
                <a:gd name="connsiteX2" fmla="*/ 202062 w 1212369"/>
                <a:gd name="connsiteY2" fmla="*/ 0 h 656877"/>
                <a:gd name="connsiteX3" fmla="*/ 202062 w 1212369"/>
                <a:gd name="connsiteY3" fmla="*/ 0 h 656877"/>
                <a:gd name="connsiteX4" fmla="*/ 505154 w 1212369"/>
                <a:gd name="connsiteY4" fmla="*/ 0 h 656877"/>
                <a:gd name="connsiteX5" fmla="*/ 1128358 w 1212369"/>
                <a:gd name="connsiteY5" fmla="*/ 0 h 656877"/>
                <a:gd name="connsiteX6" fmla="*/ 1212369 w 1212369"/>
                <a:gd name="connsiteY6" fmla="*/ 84011 h 656877"/>
                <a:gd name="connsiteX7" fmla="*/ 1212369 w 1212369"/>
                <a:gd name="connsiteY7" fmla="*/ 294033 h 656877"/>
                <a:gd name="connsiteX8" fmla="*/ 1212369 w 1212369"/>
                <a:gd name="connsiteY8" fmla="*/ 294033 h 656877"/>
                <a:gd name="connsiteX9" fmla="*/ 1212369 w 1212369"/>
                <a:gd name="connsiteY9" fmla="*/ 420047 h 656877"/>
                <a:gd name="connsiteX10" fmla="*/ 1212369 w 1212369"/>
                <a:gd name="connsiteY10" fmla="*/ 420045 h 656877"/>
                <a:gd name="connsiteX11" fmla="*/ 1128358 w 1212369"/>
                <a:gd name="connsiteY11" fmla="*/ 504056 h 656877"/>
                <a:gd name="connsiteX12" fmla="*/ 348622 w 1212369"/>
                <a:gd name="connsiteY12" fmla="*/ 507760 h 656877"/>
                <a:gd name="connsiteX13" fmla="*/ 418339 w 1212369"/>
                <a:gd name="connsiteY13" fmla="*/ 656877 h 656877"/>
                <a:gd name="connsiteX14" fmla="*/ 257832 w 1212369"/>
                <a:gd name="connsiteY14" fmla="*/ 510829 h 656877"/>
                <a:gd name="connsiteX15" fmla="*/ 84011 w 1212369"/>
                <a:gd name="connsiteY15" fmla="*/ 504056 h 656877"/>
                <a:gd name="connsiteX16" fmla="*/ 0 w 1212369"/>
                <a:gd name="connsiteY16" fmla="*/ 420045 h 656877"/>
                <a:gd name="connsiteX17" fmla="*/ 0 w 1212369"/>
                <a:gd name="connsiteY17" fmla="*/ 420047 h 656877"/>
                <a:gd name="connsiteX18" fmla="*/ 0 w 1212369"/>
                <a:gd name="connsiteY18" fmla="*/ 294033 h 656877"/>
                <a:gd name="connsiteX19" fmla="*/ 0 w 1212369"/>
                <a:gd name="connsiteY19" fmla="*/ 294033 h 656877"/>
                <a:gd name="connsiteX20" fmla="*/ 0 w 1212369"/>
                <a:gd name="connsiteY20" fmla="*/ 84011 h 656877"/>
                <a:gd name="connsiteX0" fmla="*/ 0 w 1212369"/>
                <a:gd name="connsiteY0" fmla="*/ 84011 h 660628"/>
                <a:gd name="connsiteX1" fmla="*/ 84011 w 1212369"/>
                <a:gd name="connsiteY1" fmla="*/ 0 h 660628"/>
                <a:gd name="connsiteX2" fmla="*/ 202062 w 1212369"/>
                <a:gd name="connsiteY2" fmla="*/ 0 h 660628"/>
                <a:gd name="connsiteX3" fmla="*/ 202062 w 1212369"/>
                <a:gd name="connsiteY3" fmla="*/ 0 h 660628"/>
                <a:gd name="connsiteX4" fmla="*/ 505154 w 1212369"/>
                <a:gd name="connsiteY4" fmla="*/ 0 h 660628"/>
                <a:gd name="connsiteX5" fmla="*/ 1128358 w 1212369"/>
                <a:gd name="connsiteY5" fmla="*/ 0 h 660628"/>
                <a:gd name="connsiteX6" fmla="*/ 1212369 w 1212369"/>
                <a:gd name="connsiteY6" fmla="*/ 84011 h 660628"/>
                <a:gd name="connsiteX7" fmla="*/ 1212369 w 1212369"/>
                <a:gd name="connsiteY7" fmla="*/ 294033 h 660628"/>
                <a:gd name="connsiteX8" fmla="*/ 1212369 w 1212369"/>
                <a:gd name="connsiteY8" fmla="*/ 294033 h 660628"/>
                <a:gd name="connsiteX9" fmla="*/ 1212369 w 1212369"/>
                <a:gd name="connsiteY9" fmla="*/ 420047 h 660628"/>
                <a:gd name="connsiteX10" fmla="*/ 1212369 w 1212369"/>
                <a:gd name="connsiteY10" fmla="*/ 420045 h 660628"/>
                <a:gd name="connsiteX11" fmla="*/ 1128358 w 1212369"/>
                <a:gd name="connsiteY11" fmla="*/ 504056 h 660628"/>
                <a:gd name="connsiteX12" fmla="*/ 348622 w 1212369"/>
                <a:gd name="connsiteY12" fmla="*/ 507760 h 660628"/>
                <a:gd name="connsiteX13" fmla="*/ 328779 w 1212369"/>
                <a:gd name="connsiteY13" fmla="*/ 660628 h 660628"/>
                <a:gd name="connsiteX14" fmla="*/ 257832 w 1212369"/>
                <a:gd name="connsiteY14" fmla="*/ 510829 h 660628"/>
                <a:gd name="connsiteX15" fmla="*/ 84011 w 1212369"/>
                <a:gd name="connsiteY15" fmla="*/ 504056 h 660628"/>
                <a:gd name="connsiteX16" fmla="*/ 0 w 1212369"/>
                <a:gd name="connsiteY16" fmla="*/ 420045 h 660628"/>
                <a:gd name="connsiteX17" fmla="*/ 0 w 1212369"/>
                <a:gd name="connsiteY17" fmla="*/ 420047 h 660628"/>
                <a:gd name="connsiteX18" fmla="*/ 0 w 1212369"/>
                <a:gd name="connsiteY18" fmla="*/ 294033 h 660628"/>
                <a:gd name="connsiteX19" fmla="*/ 0 w 1212369"/>
                <a:gd name="connsiteY19" fmla="*/ 294033 h 660628"/>
                <a:gd name="connsiteX20" fmla="*/ 0 w 1212369"/>
                <a:gd name="connsiteY20" fmla="*/ 84011 h 660628"/>
                <a:gd name="connsiteX0" fmla="*/ 0 w 1212369"/>
                <a:gd name="connsiteY0" fmla="*/ 84011 h 660628"/>
                <a:gd name="connsiteX1" fmla="*/ 84011 w 1212369"/>
                <a:gd name="connsiteY1" fmla="*/ 0 h 660628"/>
                <a:gd name="connsiteX2" fmla="*/ 202062 w 1212369"/>
                <a:gd name="connsiteY2" fmla="*/ 0 h 660628"/>
                <a:gd name="connsiteX3" fmla="*/ 202062 w 1212369"/>
                <a:gd name="connsiteY3" fmla="*/ 0 h 660628"/>
                <a:gd name="connsiteX4" fmla="*/ 505154 w 1212369"/>
                <a:gd name="connsiteY4" fmla="*/ 0 h 660628"/>
                <a:gd name="connsiteX5" fmla="*/ 1128358 w 1212369"/>
                <a:gd name="connsiteY5" fmla="*/ 0 h 660628"/>
                <a:gd name="connsiteX6" fmla="*/ 1212369 w 1212369"/>
                <a:gd name="connsiteY6" fmla="*/ 84011 h 660628"/>
                <a:gd name="connsiteX7" fmla="*/ 1212369 w 1212369"/>
                <a:gd name="connsiteY7" fmla="*/ 294033 h 660628"/>
                <a:gd name="connsiteX8" fmla="*/ 1212369 w 1212369"/>
                <a:gd name="connsiteY8" fmla="*/ 294033 h 660628"/>
                <a:gd name="connsiteX9" fmla="*/ 1212369 w 1212369"/>
                <a:gd name="connsiteY9" fmla="*/ 420047 h 660628"/>
                <a:gd name="connsiteX10" fmla="*/ 1212369 w 1212369"/>
                <a:gd name="connsiteY10" fmla="*/ 420045 h 660628"/>
                <a:gd name="connsiteX11" fmla="*/ 1128358 w 1212369"/>
                <a:gd name="connsiteY11" fmla="*/ 504056 h 660628"/>
                <a:gd name="connsiteX12" fmla="*/ 312530 w 1212369"/>
                <a:gd name="connsiteY12" fmla="*/ 505884 h 660628"/>
                <a:gd name="connsiteX13" fmla="*/ 328779 w 1212369"/>
                <a:gd name="connsiteY13" fmla="*/ 660628 h 660628"/>
                <a:gd name="connsiteX14" fmla="*/ 257832 w 1212369"/>
                <a:gd name="connsiteY14" fmla="*/ 510829 h 660628"/>
                <a:gd name="connsiteX15" fmla="*/ 84011 w 1212369"/>
                <a:gd name="connsiteY15" fmla="*/ 504056 h 660628"/>
                <a:gd name="connsiteX16" fmla="*/ 0 w 1212369"/>
                <a:gd name="connsiteY16" fmla="*/ 420045 h 660628"/>
                <a:gd name="connsiteX17" fmla="*/ 0 w 1212369"/>
                <a:gd name="connsiteY17" fmla="*/ 420047 h 660628"/>
                <a:gd name="connsiteX18" fmla="*/ 0 w 1212369"/>
                <a:gd name="connsiteY18" fmla="*/ 294033 h 660628"/>
                <a:gd name="connsiteX19" fmla="*/ 0 w 1212369"/>
                <a:gd name="connsiteY19" fmla="*/ 294033 h 660628"/>
                <a:gd name="connsiteX20" fmla="*/ 0 w 1212369"/>
                <a:gd name="connsiteY20" fmla="*/ 84011 h 660628"/>
                <a:gd name="connsiteX0" fmla="*/ 0 w 1212369"/>
                <a:gd name="connsiteY0" fmla="*/ 84011 h 613686"/>
                <a:gd name="connsiteX1" fmla="*/ 84011 w 1212369"/>
                <a:gd name="connsiteY1" fmla="*/ 0 h 613686"/>
                <a:gd name="connsiteX2" fmla="*/ 202062 w 1212369"/>
                <a:gd name="connsiteY2" fmla="*/ 0 h 613686"/>
                <a:gd name="connsiteX3" fmla="*/ 202062 w 1212369"/>
                <a:gd name="connsiteY3" fmla="*/ 0 h 613686"/>
                <a:gd name="connsiteX4" fmla="*/ 505154 w 1212369"/>
                <a:gd name="connsiteY4" fmla="*/ 0 h 613686"/>
                <a:gd name="connsiteX5" fmla="*/ 1128358 w 1212369"/>
                <a:gd name="connsiteY5" fmla="*/ 0 h 613686"/>
                <a:gd name="connsiteX6" fmla="*/ 1212369 w 1212369"/>
                <a:gd name="connsiteY6" fmla="*/ 84011 h 613686"/>
                <a:gd name="connsiteX7" fmla="*/ 1212369 w 1212369"/>
                <a:gd name="connsiteY7" fmla="*/ 294033 h 613686"/>
                <a:gd name="connsiteX8" fmla="*/ 1212369 w 1212369"/>
                <a:gd name="connsiteY8" fmla="*/ 294033 h 613686"/>
                <a:gd name="connsiteX9" fmla="*/ 1212369 w 1212369"/>
                <a:gd name="connsiteY9" fmla="*/ 420047 h 613686"/>
                <a:gd name="connsiteX10" fmla="*/ 1212369 w 1212369"/>
                <a:gd name="connsiteY10" fmla="*/ 420045 h 613686"/>
                <a:gd name="connsiteX11" fmla="*/ 1128358 w 1212369"/>
                <a:gd name="connsiteY11" fmla="*/ 504056 h 613686"/>
                <a:gd name="connsiteX12" fmla="*/ 312530 w 1212369"/>
                <a:gd name="connsiteY12" fmla="*/ 505884 h 613686"/>
                <a:gd name="connsiteX13" fmla="*/ 843998 w 1212369"/>
                <a:gd name="connsiteY13" fmla="*/ 613686 h 613686"/>
                <a:gd name="connsiteX14" fmla="*/ 257832 w 1212369"/>
                <a:gd name="connsiteY14" fmla="*/ 510829 h 613686"/>
                <a:gd name="connsiteX15" fmla="*/ 84011 w 1212369"/>
                <a:gd name="connsiteY15" fmla="*/ 504056 h 613686"/>
                <a:gd name="connsiteX16" fmla="*/ 0 w 1212369"/>
                <a:gd name="connsiteY16" fmla="*/ 420045 h 613686"/>
                <a:gd name="connsiteX17" fmla="*/ 0 w 1212369"/>
                <a:gd name="connsiteY17" fmla="*/ 420047 h 613686"/>
                <a:gd name="connsiteX18" fmla="*/ 0 w 1212369"/>
                <a:gd name="connsiteY18" fmla="*/ 294033 h 613686"/>
                <a:gd name="connsiteX19" fmla="*/ 0 w 1212369"/>
                <a:gd name="connsiteY19" fmla="*/ 294033 h 613686"/>
                <a:gd name="connsiteX20" fmla="*/ 0 w 1212369"/>
                <a:gd name="connsiteY20" fmla="*/ 84011 h 613686"/>
                <a:gd name="connsiteX0" fmla="*/ 0 w 1212369"/>
                <a:gd name="connsiteY0" fmla="*/ 84011 h 613686"/>
                <a:gd name="connsiteX1" fmla="*/ 84011 w 1212369"/>
                <a:gd name="connsiteY1" fmla="*/ 0 h 613686"/>
                <a:gd name="connsiteX2" fmla="*/ 202062 w 1212369"/>
                <a:gd name="connsiteY2" fmla="*/ 0 h 613686"/>
                <a:gd name="connsiteX3" fmla="*/ 202062 w 1212369"/>
                <a:gd name="connsiteY3" fmla="*/ 0 h 613686"/>
                <a:gd name="connsiteX4" fmla="*/ 505154 w 1212369"/>
                <a:gd name="connsiteY4" fmla="*/ 0 h 613686"/>
                <a:gd name="connsiteX5" fmla="*/ 1128358 w 1212369"/>
                <a:gd name="connsiteY5" fmla="*/ 0 h 613686"/>
                <a:gd name="connsiteX6" fmla="*/ 1212369 w 1212369"/>
                <a:gd name="connsiteY6" fmla="*/ 84011 h 613686"/>
                <a:gd name="connsiteX7" fmla="*/ 1212369 w 1212369"/>
                <a:gd name="connsiteY7" fmla="*/ 294033 h 613686"/>
                <a:gd name="connsiteX8" fmla="*/ 1212369 w 1212369"/>
                <a:gd name="connsiteY8" fmla="*/ 294033 h 613686"/>
                <a:gd name="connsiteX9" fmla="*/ 1212369 w 1212369"/>
                <a:gd name="connsiteY9" fmla="*/ 420047 h 613686"/>
                <a:gd name="connsiteX10" fmla="*/ 1212369 w 1212369"/>
                <a:gd name="connsiteY10" fmla="*/ 420045 h 613686"/>
                <a:gd name="connsiteX11" fmla="*/ 1128358 w 1212369"/>
                <a:gd name="connsiteY11" fmla="*/ 504056 h 613686"/>
                <a:gd name="connsiteX12" fmla="*/ 784234 w 1212369"/>
                <a:gd name="connsiteY12" fmla="*/ 507926 h 613686"/>
                <a:gd name="connsiteX13" fmla="*/ 843998 w 1212369"/>
                <a:gd name="connsiteY13" fmla="*/ 613686 h 613686"/>
                <a:gd name="connsiteX14" fmla="*/ 257832 w 1212369"/>
                <a:gd name="connsiteY14" fmla="*/ 510829 h 613686"/>
                <a:gd name="connsiteX15" fmla="*/ 84011 w 1212369"/>
                <a:gd name="connsiteY15" fmla="*/ 504056 h 613686"/>
                <a:gd name="connsiteX16" fmla="*/ 0 w 1212369"/>
                <a:gd name="connsiteY16" fmla="*/ 420045 h 613686"/>
                <a:gd name="connsiteX17" fmla="*/ 0 w 1212369"/>
                <a:gd name="connsiteY17" fmla="*/ 420047 h 613686"/>
                <a:gd name="connsiteX18" fmla="*/ 0 w 1212369"/>
                <a:gd name="connsiteY18" fmla="*/ 294033 h 613686"/>
                <a:gd name="connsiteX19" fmla="*/ 0 w 1212369"/>
                <a:gd name="connsiteY19" fmla="*/ 294033 h 613686"/>
                <a:gd name="connsiteX20" fmla="*/ 0 w 1212369"/>
                <a:gd name="connsiteY20" fmla="*/ 84011 h 613686"/>
                <a:gd name="connsiteX0" fmla="*/ 0 w 1212369"/>
                <a:gd name="connsiteY0" fmla="*/ 84011 h 613686"/>
                <a:gd name="connsiteX1" fmla="*/ 84011 w 1212369"/>
                <a:gd name="connsiteY1" fmla="*/ 0 h 613686"/>
                <a:gd name="connsiteX2" fmla="*/ 202062 w 1212369"/>
                <a:gd name="connsiteY2" fmla="*/ 0 h 613686"/>
                <a:gd name="connsiteX3" fmla="*/ 202062 w 1212369"/>
                <a:gd name="connsiteY3" fmla="*/ 0 h 613686"/>
                <a:gd name="connsiteX4" fmla="*/ 505154 w 1212369"/>
                <a:gd name="connsiteY4" fmla="*/ 0 h 613686"/>
                <a:gd name="connsiteX5" fmla="*/ 1128358 w 1212369"/>
                <a:gd name="connsiteY5" fmla="*/ 0 h 613686"/>
                <a:gd name="connsiteX6" fmla="*/ 1212369 w 1212369"/>
                <a:gd name="connsiteY6" fmla="*/ 84011 h 613686"/>
                <a:gd name="connsiteX7" fmla="*/ 1212369 w 1212369"/>
                <a:gd name="connsiteY7" fmla="*/ 294033 h 613686"/>
                <a:gd name="connsiteX8" fmla="*/ 1212369 w 1212369"/>
                <a:gd name="connsiteY8" fmla="*/ 294033 h 613686"/>
                <a:gd name="connsiteX9" fmla="*/ 1212369 w 1212369"/>
                <a:gd name="connsiteY9" fmla="*/ 420047 h 613686"/>
                <a:gd name="connsiteX10" fmla="*/ 1212369 w 1212369"/>
                <a:gd name="connsiteY10" fmla="*/ 420045 h 613686"/>
                <a:gd name="connsiteX11" fmla="*/ 1128358 w 1212369"/>
                <a:gd name="connsiteY11" fmla="*/ 504056 h 613686"/>
                <a:gd name="connsiteX12" fmla="*/ 784234 w 1212369"/>
                <a:gd name="connsiteY12" fmla="*/ 507926 h 613686"/>
                <a:gd name="connsiteX13" fmla="*/ 843998 w 1212369"/>
                <a:gd name="connsiteY13" fmla="*/ 613686 h 613686"/>
                <a:gd name="connsiteX14" fmla="*/ 705167 w 1212369"/>
                <a:gd name="connsiteY14" fmla="*/ 514911 h 613686"/>
                <a:gd name="connsiteX15" fmla="*/ 84011 w 1212369"/>
                <a:gd name="connsiteY15" fmla="*/ 504056 h 613686"/>
                <a:gd name="connsiteX16" fmla="*/ 0 w 1212369"/>
                <a:gd name="connsiteY16" fmla="*/ 420045 h 613686"/>
                <a:gd name="connsiteX17" fmla="*/ 0 w 1212369"/>
                <a:gd name="connsiteY17" fmla="*/ 420047 h 613686"/>
                <a:gd name="connsiteX18" fmla="*/ 0 w 1212369"/>
                <a:gd name="connsiteY18" fmla="*/ 294033 h 613686"/>
                <a:gd name="connsiteX19" fmla="*/ 0 w 1212369"/>
                <a:gd name="connsiteY19" fmla="*/ 294033 h 613686"/>
                <a:gd name="connsiteX20" fmla="*/ 0 w 1212369"/>
                <a:gd name="connsiteY20" fmla="*/ 84011 h 613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212369" h="613686">
                  <a:moveTo>
                    <a:pt x="0" y="84011"/>
                  </a:moveTo>
                  <a:cubicBezTo>
                    <a:pt x="0" y="37613"/>
                    <a:pt x="37613" y="0"/>
                    <a:pt x="84011" y="0"/>
                  </a:cubicBezTo>
                  <a:lnTo>
                    <a:pt x="202062" y="0"/>
                  </a:lnTo>
                  <a:lnTo>
                    <a:pt x="202062" y="0"/>
                  </a:lnTo>
                  <a:lnTo>
                    <a:pt x="505154" y="0"/>
                  </a:lnTo>
                  <a:lnTo>
                    <a:pt x="1128358" y="0"/>
                  </a:lnTo>
                  <a:cubicBezTo>
                    <a:pt x="1174756" y="0"/>
                    <a:pt x="1212369" y="37613"/>
                    <a:pt x="1212369" y="84011"/>
                  </a:cubicBezTo>
                  <a:lnTo>
                    <a:pt x="1212369" y="294033"/>
                  </a:lnTo>
                  <a:lnTo>
                    <a:pt x="1212369" y="294033"/>
                  </a:lnTo>
                  <a:lnTo>
                    <a:pt x="1212369" y="420047"/>
                  </a:lnTo>
                  <a:lnTo>
                    <a:pt x="1212369" y="420045"/>
                  </a:lnTo>
                  <a:cubicBezTo>
                    <a:pt x="1212369" y="466443"/>
                    <a:pt x="1174756" y="504056"/>
                    <a:pt x="1128358" y="504056"/>
                  </a:cubicBezTo>
                  <a:lnTo>
                    <a:pt x="784234" y="507926"/>
                  </a:lnTo>
                  <a:lnTo>
                    <a:pt x="843998" y="613686"/>
                  </a:lnTo>
                  <a:lnTo>
                    <a:pt x="705167" y="514911"/>
                  </a:lnTo>
                  <a:lnTo>
                    <a:pt x="84011" y="504056"/>
                  </a:lnTo>
                  <a:cubicBezTo>
                    <a:pt x="37613" y="504056"/>
                    <a:pt x="0" y="466443"/>
                    <a:pt x="0" y="420045"/>
                  </a:cubicBezTo>
                  <a:lnTo>
                    <a:pt x="0" y="420047"/>
                  </a:lnTo>
                  <a:lnTo>
                    <a:pt x="0" y="294033"/>
                  </a:lnTo>
                  <a:lnTo>
                    <a:pt x="0" y="294033"/>
                  </a:lnTo>
                  <a:lnTo>
                    <a:pt x="0" y="84011"/>
                  </a:lnTo>
                  <a:close/>
                </a:path>
              </a:pathLst>
            </a:custGeom>
            <a:solidFill>
              <a:srgbClr val="FEF3F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1" name="テキスト ボックス 70"/>
            <p:cNvSpPr txBox="1"/>
            <p:nvPr/>
          </p:nvSpPr>
          <p:spPr>
            <a:xfrm>
              <a:off x="5218499" y="2390387"/>
              <a:ext cx="869870" cy="4353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手取りの年収</a:t>
              </a:r>
              <a:endPara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en-US" altLang="ja-JP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240</a:t>
              </a:r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万円を期待 </a:t>
              </a:r>
              <a:endParaRPr lang="ja-JP" altLang="en-US" sz="945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6088112" y="1985754"/>
            <a:ext cx="1029004" cy="578621"/>
            <a:chOff x="6088112" y="1985754"/>
            <a:chExt cx="1029004" cy="578621"/>
          </a:xfrm>
        </p:grpSpPr>
        <p:sp>
          <p:nvSpPr>
            <p:cNvPr id="95" name="角丸四角形吹き出し 20"/>
            <p:cNvSpPr/>
            <p:nvPr/>
          </p:nvSpPr>
          <p:spPr>
            <a:xfrm>
              <a:off x="6088112" y="1985754"/>
              <a:ext cx="1029004" cy="578621"/>
            </a:xfrm>
            <a:custGeom>
              <a:avLst/>
              <a:gdLst>
                <a:gd name="connsiteX0" fmla="*/ 0 w 1212369"/>
                <a:gd name="connsiteY0" fmla="*/ 84011 h 504056"/>
                <a:gd name="connsiteX1" fmla="*/ 84011 w 1212369"/>
                <a:gd name="connsiteY1" fmla="*/ 0 h 504056"/>
                <a:gd name="connsiteX2" fmla="*/ 202062 w 1212369"/>
                <a:gd name="connsiteY2" fmla="*/ 0 h 504056"/>
                <a:gd name="connsiteX3" fmla="*/ 202062 w 1212369"/>
                <a:gd name="connsiteY3" fmla="*/ 0 h 504056"/>
                <a:gd name="connsiteX4" fmla="*/ 505154 w 1212369"/>
                <a:gd name="connsiteY4" fmla="*/ 0 h 504056"/>
                <a:gd name="connsiteX5" fmla="*/ 1128358 w 1212369"/>
                <a:gd name="connsiteY5" fmla="*/ 0 h 504056"/>
                <a:gd name="connsiteX6" fmla="*/ 1212369 w 1212369"/>
                <a:gd name="connsiteY6" fmla="*/ 84011 h 504056"/>
                <a:gd name="connsiteX7" fmla="*/ 1212369 w 1212369"/>
                <a:gd name="connsiteY7" fmla="*/ 294033 h 504056"/>
                <a:gd name="connsiteX8" fmla="*/ 1212369 w 1212369"/>
                <a:gd name="connsiteY8" fmla="*/ 294033 h 504056"/>
                <a:gd name="connsiteX9" fmla="*/ 1212369 w 1212369"/>
                <a:gd name="connsiteY9" fmla="*/ 420047 h 504056"/>
                <a:gd name="connsiteX10" fmla="*/ 1212369 w 1212369"/>
                <a:gd name="connsiteY10" fmla="*/ 420045 h 504056"/>
                <a:gd name="connsiteX11" fmla="*/ 1128358 w 1212369"/>
                <a:gd name="connsiteY11" fmla="*/ 504056 h 504056"/>
                <a:gd name="connsiteX12" fmla="*/ 505154 w 1212369"/>
                <a:gd name="connsiteY12" fmla="*/ 504056 h 504056"/>
                <a:gd name="connsiteX13" fmla="*/ 572056 w 1212369"/>
                <a:gd name="connsiteY13" fmla="*/ 775344 h 504056"/>
                <a:gd name="connsiteX14" fmla="*/ 202062 w 1212369"/>
                <a:gd name="connsiteY14" fmla="*/ 504056 h 504056"/>
                <a:gd name="connsiteX15" fmla="*/ 84011 w 1212369"/>
                <a:gd name="connsiteY15" fmla="*/ 504056 h 504056"/>
                <a:gd name="connsiteX16" fmla="*/ 0 w 1212369"/>
                <a:gd name="connsiteY16" fmla="*/ 420045 h 504056"/>
                <a:gd name="connsiteX17" fmla="*/ 0 w 1212369"/>
                <a:gd name="connsiteY17" fmla="*/ 420047 h 504056"/>
                <a:gd name="connsiteX18" fmla="*/ 0 w 1212369"/>
                <a:gd name="connsiteY18" fmla="*/ 294033 h 504056"/>
                <a:gd name="connsiteX19" fmla="*/ 0 w 1212369"/>
                <a:gd name="connsiteY19" fmla="*/ 294033 h 504056"/>
                <a:gd name="connsiteX20" fmla="*/ 0 w 1212369"/>
                <a:gd name="connsiteY20" fmla="*/ 84011 h 504056"/>
                <a:gd name="connsiteX0" fmla="*/ 0 w 1212369"/>
                <a:gd name="connsiteY0" fmla="*/ 84011 h 775344"/>
                <a:gd name="connsiteX1" fmla="*/ 84011 w 1212369"/>
                <a:gd name="connsiteY1" fmla="*/ 0 h 775344"/>
                <a:gd name="connsiteX2" fmla="*/ 202062 w 1212369"/>
                <a:gd name="connsiteY2" fmla="*/ 0 h 775344"/>
                <a:gd name="connsiteX3" fmla="*/ 202062 w 1212369"/>
                <a:gd name="connsiteY3" fmla="*/ 0 h 775344"/>
                <a:gd name="connsiteX4" fmla="*/ 505154 w 1212369"/>
                <a:gd name="connsiteY4" fmla="*/ 0 h 775344"/>
                <a:gd name="connsiteX5" fmla="*/ 1128358 w 1212369"/>
                <a:gd name="connsiteY5" fmla="*/ 0 h 775344"/>
                <a:gd name="connsiteX6" fmla="*/ 1212369 w 1212369"/>
                <a:gd name="connsiteY6" fmla="*/ 84011 h 775344"/>
                <a:gd name="connsiteX7" fmla="*/ 1212369 w 1212369"/>
                <a:gd name="connsiteY7" fmla="*/ 294033 h 775344"/>
                <a:gd name="connsiteX8" fmla="*/ 1212369 w 1212369"/>
                <a:gd name="connsiteY8" fmla="*/ 294033 h 775344"/>
                <a:gd name="connsiteX9" fmla="*/ 1212369 w 1212369"/>
                <a:gd name="connsiteY9" fmla="*/ 420047 h 775344"/>
                <a:gd name="connsiteX10" fmla="*/ 1212369 w 1212369"/>
                <a:gd name="connsiteY10" fmla="*/ 420045 h 775344"/>
                <a:gd name="connsiteX11" fmla="*/ 1128358 w 1212369"/>
                <a:gd name="connsiteY11" fmla="*/ 504056 h 775344"/>
                <a:gd name="connsiteX12" fmla="*/ 505154 w 1212369"/>
                <a:gd name="connsiteY12" fmla="*/ 504056 h 775344"/>
                <a:gd name="connsiteX13" fmla="*/ 572056 w 1212369"/>
                <a:gd name="connsiteY13" fmla="*/ 775344 h 775344"/>
                <a:gd name="connsiteX14" fmla="*/ 384942 w 1212369"/>
                <a:gd name="connsiteY14" fmla="*/ 524376 h 775344"/>
                <a:gd name="connsiteX15" fmla="*/ 84011 w 1212369"/>
                <a:gd name="connsiteY15" fmla="*/ 504056 h 775344"/>
                <a:gd name="connsiteX16" fmla="*/ 0 w 1212369"/>
                <a:gd name="connsiteY16" fmla="*/ 420045 h 775344"/>
                <a:gd name="connsiteX17" fmla="*/ 0 w 1212369"/>
                <a:gd name="connsiteY17" fmla="*/ 420047 h 775344"/>
                <a:gd name="connsiteX18" fmla="*/ 0 w 1212369"/>
                <a:gd name="connsiteY18" fmla="*/ 294033 h 775344"/>
                <a:gd name="connsiteX19" fmla="*/ 0 w 1212369"/>
                <a:gd name="connsiteY19" fmla="*/ 294033 h 775344"/>
                <a:gd name="connsiteX20" fmla="*/ 0 w 1212369"/>
                <a:gd name="connsiteY20" fmla="*/ 84011 h 775344"/>
                <a:gd name="connsiteX0" fmla="*/ 0 w 1212369"/>
                <a:gd name="connsiteY0" fmla="*/ 84011 h 775344"/>
                <a:gd name="connsiteX1" fmla="*/ 84011 w 1212369"/>
                <a:gd name="connsiteY1" fmla="*/ 0 h 775344"/>
                <a:gd name="connsiteX2" fmla="*/ 202062 w 1212369"/>
                <a:gd name="connsiteY2" fmla="*/ 0 h 775344"/>
                <a:gd name="connsiteX3" fmla="*/ 202062 w 1212369"/>
                <a:gd name="connsiteY3" fmla="*/ 0 h 775344"/>
                <a:gd name="connsiteX4" fmla="*/ 505154 w 1212369"/>
                <a:gd name="connsiteY4" fmla="*/ 0 h 775344"/>
                <a:gd name="connsiteX5" fmla="*/ 1128358 w 1212369"/>
                <a:gd name="connsiteY5" fmla="*/ 0 h 775344"/>
                <a:gd name="connsiteX6" fmla="*/ 1212369 w 1212369"/>
                <a:gd name="connsiteY6" fmla="*/ 84011 h 775344"/>
                <a:gd name="connsiteX7" fmla="*/ 1212369 w 1212369"/>
                <a:gd name="connsiteY7" fmla="*/ 294033 h 775344"/>
                <a:gd name="connsiteX8" fmla="*/ 1212369 w 1212369"/>
                <a:gd name="connsiteY8" fmla="*/ 294033 h 775344"/>
                <a:gd name="connsiteX9" fmla="*/ 1212369 w 1212369"/>
                <a:gd name="connsiteY9" fmla="*/ 420047 h 775344"/>
                <a:gd name="connsiteX10" fmla="*/ 1212369 w 1212369"/>
                <a:gd name="connsiteY10" fmla="*/ 420045 h 775344"/>
                <a:gd name="connsiteX11" fmla="*/ 1128358 w 1212369"/>
                <a:gd name="connsiteY11" fmla="*/ 504056 h 775344"/>
                <a:gd name="connsiteX12" fmla="*/ 505154 w 1212369"/>
                <a:gd name="connsiteY12" fmla="*/ 504056 h 775344"/>
                <a:gd name="connsiteX13" fmla="*/ 572056 w 1212369"/>
                <a:gd name="connsiteY13" fmla="*/ 775344 h 775344"/>
                <a:gd name="connsiteX14" fmla="*/ 308742 w 1212369"/>
                <a:gd name="connsiteY14" fmla="*/ 504056 h 775344"/>
                <a:gd name="connsiteX15" fmla="*/ 84011 w 1212369"/>
                <a:gd name="connsiteY15" fmla="*/ 504056 h 775344"/>
                <a:gd name="connsiteX16" fmla="*/ 0 w 1212369"/>
                <a:gd name="connsiteY16" fmla="*/ 420045 h 775344"/>
                <a:gd name="connsiteX17" fmla="*/ 0 w 1212369"/>
                <a:gd name="connsiteY17" fmla="*/ 420047 h 775344"/>
                <a:gd name="connsiteX18" fmla="*/ 0 w 1212369"/>
                <a:gd name="connsiteY18" fmla="*/ 294033 h 775344"/>
                <a:gd name="connsiteX19" fmla="*/ 0 w 1212369"/>
                <a:gd name="connsiteY19" fmla="*/ 294033 h 775344"/>
                <a:gd name="connsiteX20" fmla="*/ 0 w 1212369"/>
                <a:gd name="connsiteY20" fmla="*/ 84011 h 775344"/>
                <a:gd name="connsiteX0" fmla="*/ 0 w 1212369"/>
                <a:gd name="connsiteY0" fmla="*/ 84011 h 775344"/>
                <a:gd name="connsiteX1" fmla="*/ 84011 w 1212369"/>
                <a:gd name="connsiteY1" fmla="*/ 0 h 775344"/>
                <a:gd name="connsiteX2" fmla="*/ 202062 w 1212369"/>
                <a:gd name="connsiteY2" fmla="*/ 0 h 775344"/>
                <a:gd name="connsiteX3" fmla="*/ 202062 w 1212369"/>
                <a:gd name="connsiteY3" fmla="*/ 0 h 775344"/>
                <a:gd name="connsiteX4" fmla="*/ 505154 w 1212369"/>
                <a:gd name="connsiteY4" fmla="*/ 0 h 775344"/>
                <a:gd name="connsiteX5" fmla="*/ 1128358 w 1212369"/>
                <a:gd name="connsiteY5" fmla="*/ 0 h 775344"/>
                <a:gd name="connsiteX6" fmla="*/ 1212369 w 1212369"/>
                <a:gd name="connsiteY6" fmla="*/ 84011 h 775344"/>
                <a:gd name="connsiteX7" fmla="*/ 1212369 w 1212369"/>
                <a:gd name="connsiteY7" fmla="*/ 294033 h 775344"/>
                <a:gd name="connsiteX8" fmla="*/ 1212369 w 1212369"/>
                <a:gd name="connsiteY8" fmla="*/ 294033 h 775344"/>
                <a:gd name="connsiteX9" fmla="*/ 1212369 w 1212369"/>
                <a:gd name="connsiteY9" fmla="*/ 420047 h 775344"/>
                <a:gd name="connsiteX10" fmla="*/ 1212369 w 1212369"/>
                <a:gd name="connsiteY10" fmla="*/ 420045 h 775344"/>
                <a:gd name="connsiteX11" fmla="*/ 1128358 w 1212369"/>
                <a:gd name="connsiteY11" fmla="*/ 504056 h 775344"/>
                <a:gd name="connsiteX12" fmla="*/ 505154 w 1212369"/>
                <a:gd name="connsiteY12" fmla="*/ 504056 h 775344"/>
                <a:gd name="connsiteX13" fmla="*/ 572056 w 1212369"/>
                <a:gd name="connsiteY13" fmla="*/ 775344 h 775344"/>
                <a:gd name="connsiteX14" fmla="*/ 420502 w 1212369"/>
                <a:gd name="connsiteY14" fmla="*/ 514216 h 775344"/>
                <a:gd name="connsiteX15" fmla="*/ 84011 w 1212369"/>
                <a:gd name="connsiteY15" fmla="*/ 504056 h 775344"/>
                <a:gd name="connsiteX16" fmla="*/ 0 w 1212369"/>
                <a:gd name="connsiteY16" fmla="*/ 420045 h 775344"/>
                <a:gd name="connsiteX17" fmla="*/ 0 w 1212369"/>
                <a:gd name="connsiteY17" fmla="*/ 420047 h 775344"/>
                <a:gd name="connsiteX18" fmla="*/ 0 w 1212369"/>
                <a:gd name="connsiteY18" fmla="*/ 294033 h 775344"/>
                <a:gd name="connsiteX19" fmla="*/ 0 w 1212369"/>
                <a:gd name="connsiteY19" fmla="*/ 294033 h 775344"/>
                <a:gd name="connsiteX20" fmla="*/ 0 w 1212369"/>
                <a:gd name="connsiteY20" fmla="*/ 84011 h 775344"/>
                <a:gd name="connsiteX0" fmla="*/ 0 w 1212369"/>
                <a:gd name="connsiteY0" fmla="*/ 84011 h 775344"/>
                <a:gd name="connsiteX1" fmla="*/ 84011 w 1212369"/>
                <a:gd name="connsiteY1" fmla="*/ 0 h 775344"/>
                <a:gd name="connsiteX2" fmla="*/ 202062 w 1212369"/>
                <a:gd name="connsiteY2" fmla="*/ 0 h 775344"/>
                <a:gd name="connsiteX3" fmla="*/ 202062 w 1212369"/>
                <a:gd name="connsiteY3" fmla="*/ 0 h 775344"/>
                <a:gd name="connsiteX4" fmla="*/ 505154 w 1212369"/>
                <a:gd name="connsiteY4" fmla="*/ 0 h 775344"/>
                <a:gd name="connsiteX5" fmla="*/ 1128358 w 1212369"/>
                <a:gd name="connsiteY5" fmla="*/ 0 h 775344"/>
                <a:gd name="connsiteX6" fmla="*/ 1212369 w 1212369"/>
                <a:gd name="connsiteY6" fmla="*/ 84011 h 775344"/>
                <a:gd name="connsiteX7" fmla="*/ 1212369 w 1212369"/>
                <a:gd name="connsiteY7" fmla="*/ 294033 h 775344"/>
                <a:gd name="connsiteX8" fmla="*/ 1212369 w 1212369"/>
                <a:gd name="connsiteY8" fmla="*/ 294033 h 775344"/>
                <a:gd name="connsiteX9" fmla="*/ 1212369 w 1212369"/>
                <a:gd name="connsiteY9" fmla="*/ 420047 h 775344"/>
                <a:gd name="connsiteX10" fmla="*/ 1212369 w 1212369"/>
                <a:gd name="connsiteY10" fmla="*/ 420045 h 775344"/>
                <a:gd name="connsiteX11" fmla="*/ 1128358 w 1212369"/>
                <a:gd name="connsiteY11" fmla="*/ 504056 h 775344"/>
                <a:gd name="connsiteX12" fmla="*/ 505154 w 1212369"/>
                <a:gd name="connsiteY12" fmla="*/ 504056 h 775344"/>
                <a:gd name="connsiteX13" fmla="*/ 572056 w 1212369"/>
                <a:gd name="connsiteY13" fmla="*/ 775344 h 775344"/>
                <a:gd name="connsiteX14" fmla="*/ 420502 w 1212369"/>
                <a:gd name="connsiteY14" fmla="*/ 507128 h 775344"/>
                <a:gd name="connsiteX15" fmla="*/ 84011 w 1212369"/>
                <a:gd name="connsiteY15" fmla="*/ 504056 h 775344"/>
                <a:gd name="connsiteX16" fmla="*/ 0 w 1212369"/>
                <a:gd name="connsiteY16" fmla="*/ 420045 h 775344"/>
                <a:gd name="connsiteX17" fmla="*/ 0 w 1212369"/>
                <a:gd name="connsiteY17" fmla="*/ 420047 h 775344"/>
                <a:gd name="connsiteX18" fmla="*/ 0 w 1212369"/>
                <a:gd name="connsiteY18" fmla="*/ 294033 h 775344"/>
                <a:gd name="connsiteX19" fmla="*/ 0 w 1212369"/>
                <a:gd name="connsiteY19" fmla="*/ 294033 h 775344"/>
                <a:gd name="connsiteX20" fmla="*/ 0 w 1212369"/>
                <a:gd name="connsiteY20" fmla="*/ 84011 h 775344"/>
                <a:gd name="connsiteX0" fmla="*/ 0 w 1212369"/>
                <a:gd name="connsiteY0" fmla="*/ 84011 h 808663"/>
                <a:gd name="connsiteX1" fmla="*/ 84011 w 1212369"/>
                <a:gd name="connsiteY1" fmla="*/ 0 h 808663"/>
                <a:gd name="connsiteX2" fmla="*/ 202062 w 1212369"/>
                <a:gd name="connsiteY2" fmla="*/ 0 h 808663"/>
                <a:gd name="connsiteX3" fmla="*/ 202062 w 1212369"/>
                <a:gd name="connsiteY3" fmla="*/ 0 h 808663"/>
                <a:gd name="connsiteX4" fmla="*/ 505154 w 1212369"/>
                <a:gd name="connsiteY4" fmla="*/ 0 h 808663"/>
                <a:gd name="connsiteX5" fmla="*/ 1128358 w 1212369"/>
                <a:gd name="connsiteY5" fmla="*/ 0 h 808663"/>
                <a:gd name="connsiteX6" fmla="*/ 1212369 w 1212369"/>
                <a:gd name="connsiteY6" fmla="*/ 84011 h 808663"/>
                <a:gd name="connsiteX7" fmla="*/ 1212369 w 1212369"/>
                <a:gd name="connsiteY7" fmla="*/ 294033 h 808663"/>
                <a:gd name="connsiteX8" fmla="*/ 1212369 w 1212369"/>
                <a:gd name="connsiteY8" fmla="*/ 294033 h 808663"/>
                <a:gd name="connsiteX9" fmla="*/ 1212369 w 1212369"/>
                <a:gd name="connsiteY9" fmla="*/ 420047 h 808663"/>
                <a:gd name="connsiteX10" fmla="*/ 1212369 w 1212369"/>
                <a:gd name="connsiteY10" fmla="*/ 420045 h 808663"/>
                <a:gd name="connsiteX11" fmla="*/ 1128358 w 1212369"/>
                <a:gd name="connsiteY11" fmla="*/ 504056 h 808663"/>
                <a:gd name="connsiteX12" fmla="*/ 505154 w 1212369"/>
                <a:gd name="connsiteY12" fmla="*/ 504056 h 808663"/>
                <a:gd name="connsiteX13" fmla="*/ 634167 w 1212369"/>
                <a:gd name="connsiteY13" fmla="*/ 808663 h 808663"/>
                <a:gd name="connsiteX14" fmla="*/ 420502 w 1212369"/>
                <a:gd name="connsiteY14" fmla="*/ 507128 h 808663"/>
                <a:gd name="connsiteX15" fmla="*/ 84011 w 1212369"/>
                <a:gd name="connsiteY15" fmla="*/ 504056 h 808663"/>
                <a:gd name="connsiteX16" fmla="*/ 0 w 1212369"/>
                <a:gd name="connsiteY16" fmla="*/ 420045 h 808663"/>
                <a:gd name="connsiteX17" fmla="*/ 0 w 1212369"/>
                <a:gd name="connsiteY17" fmla="*/ 420047 h 808663"/>
                <a:gd name="connsiteX18" fmla="*/ 0 w 1212369"/>
                <a:gd name="connsiteY18" fmla="*/ 294033 h 808663"/>
                <a:gd name="connsiteX19" fmla="*/ 0 w 1212369"/>
                <a:gd name="connsiteY19" fmla="*/ 294033 h 808663"/>
                <a:gd name="connsiteX20" fmla="*/ 0 w 1212369"/>
                <a:gd name="connsiteY20" fmla="*/ 84011 h 808663"/>
                <a:gd name="connsiteX0" fmla="*/ 0 w 1212369"/>
                <a:gd name="connsiteY0" fmla="*/ 84011 h 779046"/>
                <a:gd name="connsiteX1" fmla="*/ 84011 w 1212369"/>
                <a:gd name="connsiteY1" fmla="*/ 0 h 779046"/>
                <a:gd name="connsiteX2" fmla="*/ 202062 w 1212369"/>
                <a:gd name="connsiteY2" fmla="*/ 0 h 779046"/>
                <a:gd name="connsiteX3" fmla="*/ 202062 w 1212369"/>
                <a:gd name="connsiteY3" fmla="*/ 0 h 779046"/>
                <a:gd name="connsiteX4" fmla="*/ 505154 w 1212369"/>
                <a:gd name="connsiteY4" fmla="*/ 0 h 779046"/>
                <a:gd name="connsiteX5" fmla="*/ 1128358 w 1212369"/>
                <a:gd name="connsiteY5" fmla="*/ 0 h 779046"/>
                <a:gd name="connsiteX6" fmla="*/ 1212369 w 1212369"/>
                <a:gd name="connsiteY6" fmla="*/ 84011 h 779046"/>
                <a:gd name="connsiteX7" fmla="*/ 1212369 w 1212369"/>
                <a:gd name="connsiteY7" fmla="*/ 294033 h 779046"/>
                <a:gd name="connsiteX8" fmla="*/ 1212369 w 1212369"/>
                <a:gd name="connsiteY8" fmla="*/ 294033 h 779046"/>
                <a:gd name="connsiteX9" fmla="*/ 1212369 w 1212369"/>
                <a:gd name="connsiteY9" fmla="*/ 420047 h 779046"/>
                <a:gd name="connsiteX10" fmla="*/ 1212369 w 1212369"/>
                <a:gd name="connsiteY10" fmla="*/ 420045 h 779046"/>
                <a:gd name="connsiteX11" fmla="*/ 1128358 w 1212369"/>
                <a:gd name="connsiteY11" fmla="*/ 504056 h 779046"/>
                <a:gd name="connsiteX12" fmla="*/ 505154 w 1212369"/>
                <a:gd name="connsiteY12" fmla="*/ 504056 h 779046"/>
                <a:gd name="connsiteX13" fmla="*/ 599661 w 1212369"/>
                <a:gd name="connsiteY13" fmla="*/ 779046 h 779046"/>
                <a:gd name="connsiteX14" fmla="*/ 420502 w 1212369"/>
                <a:gd name="connsiteY14" fmla="*/ 507128 h 779046"/>
                <a:gd name="connsiteX15" fmla="*/ 84011 w 1212369"/>
                <a:gd name="connsiteY15" fmla="*/ 504056 h 779046"/>
                <a:gd name="connsiteX16" fmla="*/ 0 w 1212369"/>
                <a:gd name="connsiteY16" fmla="*/ 420045 h 779046"/>
                <a:gd name="connsiteX17" fmla="*/ 0 w 1212369"/>
                <a:gd name="connsiteY17" fmla="*/ 420047 h 779046"/>
                <a:gd name="connsiteX18" fmla="*/ 0 w 1212369"/>
                <a:gd name="connsiteY18" fmla="*/ 294033 h 779046"/>
                <a:gd name="connsiteX19" fmla="*/ 0 w 1212369"/>
                <a:gd name="connsiteY19" fmla="*/ 294033 h 779046"/>
                <a:gd name="connsiteX20" fmla="*/ 0 w 1212369"/>
                <a:gd name="connsiteY20" fmla="*/ 84011 h 779046"/>
                <a:gd name="connsiteX0" fmla="*/ 0 w 1212369"/>
                <a:gd name="connsiteY0" fmla="*/ 84011 h 693898"/>
                <a:gd name="connsiteX1" fmla="*/ 84011 w 1212369"/>
                <a:gd name="connsiteY1" fmla="*/ 0 h 693898"/>
                <a:gd name="connsiteX2" fmla="*/ 202062 w 1212369"/>
                <a:gd name="connsiteY2" fmla="*/ 0 h 693898"/>
                <a:gd name="connsiteX3" fmla="*/ 202062 w 1212369"/>
                <a:gd name="connsiteY3" fmla="*/ 0 h 693898"/>
                <a:gd name="connsiteX4" fmla="*/ 505154 w 1212369"/>
                <a:gd name="connsiteY4" fmla="*/ 0 h 693898"/>
                <a:gd name="connsiteX5" fmla="*/ 1128358 w 1212369"/>
                <a:gd name="connsiteY5" fmla="*/ 0 h 693898"/>
                <a:gd name="connsiteX6" fmla="*/ 1212369 w 1212369"/>
                <a:gd name="connsiteY6" fmla="*/ 84011 h 693898"/>
                <a:gd name="connsiteX7" fmla="*/ 1212369 w 1212369"/>
                <a:gd name="connsiteY7" fmla="*/ 294033 h 693898"/>
                <a:gd name="connsiteX8" fmla="*/ 1212369 w 1212369"/>
                <a:gd name="connsiteY8" fmla="*/ 294033 h 693898"/>
                <a:gd name="connsiteX9" fmla="*/ 1212369 w 1212369"/>
                <a:gd name="connsiteY9" fmla="*/ 420047 h 693898"/>
                <a:gd name="connsiteX10" fmla="*/ 1212369 w 1212369"/>
                <a:gd name="connsiteY10" fmla="*/ 420045 h 693898"/>
                <a:gd name="connsiteX11" fmla="*/ 1128358 w 1212369"/>
                <a:gd name="connsiteY11" fmla="*/ 504056 h 693898"/>
                <a:gd name="connsiteX12" fmla="*/ 505154 w 1212369"/>
                <a:gd name="connsiteY12" fmla="*/ 504056 h 693898"/>
                <a:gd name="connsiteX13" fmla="*/ 375369 w 1212369"/>
                <a:gd name="connsiteY13" fmla="*/ 693898 h 693898"/>
                <a:gd name="connsiteX14" fmla="*/ 420502 w 1212369"/>
                <a:gd name="connsiteY14" fmla="*/ 507128 h 693898"/>
                <a:gd name="connsiteX15" fmla="*/ 84011 w 1212369"/>
                <a:gd name="connsiteY15" fmla="*/ 504056 h 693898"/>
                <a:gd name="connsiteX16" fmla="*/ 0 w 1212369"/>
                <a:gd name="connsiteY16" fmla="*/ 420045 h 693898"/>
                <a:gd name="connsiteX17" fmla="*/ 0 w 1212369"/>
                <a:gd name="connsiteY17" fmla="*/ 420047 h 693898"/>
                <a:gd name="connsiteX18" fmla="*/ 0 w 1212369"/>
                <a:gd name="connsiteY18" fmla="*/ 294033 h 693898"/>
                <a:gd name="connsiteX19" fmla="*/ 0 w 1212369"/>
                <a:gd name="connsiteY19" fmla="*/ 294033 h 693898"/>
                <a:gd name="connsiteX20" fmla="*/ 0 w 1212369"/>
                <a:gd name="connsiteY20" fmla="*/ 84011 h 693898"/>
                <a:gd name="connsiteX0" fmla="*/ 0 w 1212369"/>
                <a:gd name="connsiteY0" fmla="*/ 84011 h 693898"/>
                <a:gd name="connsiteX1" fmla="*/ 84011 w 1212369"/>
                <a:gd name="connsiteY1" fmla="*/ 0 h 693898"/>
                <a:gd name="connsiteX2" fmla="*/ 202062 w 1212369"/>
                <a:gd name="connsiteY2" fmla="*/ 0 h 693898"/>
                <a:gd name="connsiteX3" fmla="*/ 202062 w 1212369"/>
                <a:gd name="connsiteY3" fmla="*/ 0 h 693898"/>
                <a:gd name="connsiteX4" fmla="*/ 505154 w 1212369"/>
                <a:gd name="connsiteY4" fmla="*/ 0 h 693898"/>
                <a:gd name="connsiteX5" fmla="*/ 1128358 w 1212369"/>
                <a:gd name="connsiteY5" fmla="*/ 0 h 693898"/>
                <a:gd name="connsiteX6" fmla="*/ 1212369 w 1212369"/>
                <a:gd name="connsiteY6" fmla="*/ 84011 h 693898"/>
                <a:gd name="connsiteX7" fmla="*/ 1212369 w 1212369"/>
                <a:gd name="connsiteY7" fmla="*/ 294033 h 693898"/>
                <a:gd name="connsiteX8" fmla="*/ 1212369 w 1212369"/>
                <a:gd name="connsiteY8" fmla="*/ 294033 h 693898"/>
                <a:gd name="connsiteX9" fmla="*/ 1212369 w 1212369"/>
                <a:gd name="connsiteY9" fmla="*/ 420047 h 693898"/>
                <a:gd name="connsiteX10" fmla="*/ 1212369 w 1212369"/>
                <a:gd name="connsiteY10" fmla="*/ 420045 h 693898"/>
                <a:gd name="connsiteX11" fmla="*/ 1128358 w 1212369"/>
                <a:gd name="connsiteY11" fmla="*/ 504056 h 693898"/>
                <a:gd name="connsiteX12" fmla="*/ 505154 w 1212369"/>
                <a:gd name="connsiteY12" fmla="*/ 504056 h 693898"/>
                <a:gd name="connsiteX13" fmla="*/ 375369 w 1212369"/>
                <a:gd name="connsiteY13" fmla="*/ 693898 h 693898"/>
                <a:gd name="connsiteX14" fmla="*/ 294662 w 1212369"/>
                <a:gd name="connsiteY14" fmla="*/ 514532 h 693898"/>
                <a:gd name="connsiteX15" fmla="*/ 84011 w 1212369"/>
                <a:gd name="connsiteY15" fmla="*/ 504056 h 693898"/>
                <a:gd name="connsiteX16" fmla="*/ 0 w 1212369"/>
                <a:gd name="connsiteY16" fmla="*/ 420045 h 693898"/>
                <a:gd name="connsiteX17" fmla="*/ 0 w 1212369"/>
                <a:gd name="connsiteY17" fmla="*/ 420047 h 693898"/>
                <a:gd name="connsiteX18" fmla="*/ 0 w 1212369"/>
                <a:gd name="connsiteY18" fmla="*/ 294033 h 693898"/>
                <a:gd name="connsiteX19" fmla="*/ 0 w 1212369"/>
                <a:gd name="connsiteY19" fmla="*/ 294033 h 693898"/>
                <a:gd name="connsiteX20" fmla="*/ 0 w 1212369"/>
                <a:gd name="connsiteY20" fmla="*/ 84011 h 693898"/>
                <a:gd name="connsiteX0" fmla="*/ 0 w 1212369"/>
                <a:gd name="connsiteY0" fmla="*/ 84011 h 693898"/>
                <a:gd name="connsiteX1" fmla="*/ 84011 w 1212369"/>
                <a:gd name="connsiteY1" fmla="*/ 0 h 693898"/>
                <a:gd name="connsiteX2" fmla="*/ 202062 w 1212369"/>
                <a:gd name="connsiteY2" fmla="*/ 0 h 693898"/>
                <a:gd name="connsiteX3" fmla="*/ 202062 w 1212369"/>
                <a:gd name="connsiteY3" fmla="*/ 0 h 693898"/>
                <a:gd name="connsiteX4" fmla="*/ 505154 w 1212369"/>
                <a:gd name="connsiteY4" fmla="*/ 0 h 693898"/>
                <a:gd name="connsiteX5" fmla="*/ 1128358 w 1212369"/>
                <a:gd name="connsiteY5" fmla="*/ 0 h 693898"/>
                <a:gd name="connsiteX6" fmla="*/ 1212369 w 1212369"/>
                <a:gd name="connsiteY6" fmla="*/ 84011 h 693898"/>
                <a:gd name="connsiteX7" fmla="*/ 1212369 w 1212369"/>
                <a:gd name="connsiteY7" fmla="*/ 294033 h 693898"/>
                <a:gd name="connsiteX8" fmla="*/ 1212369 w 1212369"/>
                <a:gd name="connsiteY8" fmla="*/ 294033 h 693898"/>
                <a:gd name="connsiteX9" fmla="*/ 1212369 w 1212369"/>
                <a:gd name="connsiteY9" fmla="*/ 420047 h 693898"/>
                <a:gd name="connsiteX10" fmla="*/ 1212369 w 1212369"/>
                <a:gd name="connsiteY10" fmla="*/ 420045 h 693898"/>
                <a:gd name="connsiteX11" fmla="*/ 1128358 w 1212369"/>
                <a:gd name="connsiteY11" fmla="*/ 504056 h 693898"/>
                <a:gd name="connsiteX12" fmla="*/ 348622 w 1212369"/>
                <a:gd name="connsiteY12" fmla="*/ 511461 h 693898"/>
                <a:gd name="connsiteX13" fmla="*/ 375369 w 1212369"/>
                <a:gd name="connsiteY13" fmla="*/ 693898 h 693898"/>
                <a:gd name="connsiteX14" fmla="*/ 294662 w 1212369"/>
                <a:gd name="connsiteY14" fmla="*/ 514532 h 693898"/>
                <a:gd name="connsiteX15" fmla="*/ 84011 w 1212369"/>
                <a:gd name="connsiteY15" fmla="*/ 504056 h 693898"/>
                <a:gd name="connsiteX16" fmla="*/ 0 w 1212369"/>
                <a:gd name="connsiteY16" fmla="*/ 420045 h 693898"/>
                <a:gd name="connsiteX17" fmla="*/ 0 w 1212369"/>
                <a:gd name="connsiteY17" fmla="*/ 420047 h 693898"/>
                <a:gd name="connsiteX18" fmla="*/ 0 w 1212369"/>
                <a:gd name="connsiteY18" fmla="*/ 294033 h 693898"/>
                <a:gd name="connsiteX19" fmla="*/ 0 w 1212369"/>
                <a:gd name="connsiteY19" fmla="*/ 294033 h 693898"/>
                <a:gd name="connsiteX20" fmla="*/ 0 w 1212369"/>
                <a:gd name="connsiteY20" fmla="*/ 84011 h 693898"/>
                <a:gd name="connsiteX0" fmla="*/ 0 w 1212369"/>
                <a:gd name="connsiteY0" fmla="*/ 84011 h 693898"/>
                <a:gd name="connsiteX1" fmla="*/ 84011 w 1212369"/>
                <a:gd name="connsiteY1" fmla="*/ 0 h 693898"/>
                <a:gd name="connsiteX2" fmla="*/ 202062 w 1212369"/>
                <a:gd name="connsiteY2" fmla="*/ 0 h 693898"/>
                <a:gd name="connsiteX3" fmla="*/ 202062 w 1212369"/>
                <a:gd name="connsiteY3" fmla="*/ 0 h 693898"/>
                <a:gd name="connsiteX4" fmla="*/ 505154 w 1212369"/>
                <a:gd name="connsiteY4" fmla="*/ 0 h 693898"/>
                <a:gd name="connsiteX5" fmla="*/ 1128358 w 1212369"/>
                <a:gd name="connsiteY5" fmla="*/ 0 h 693898"/>
                <a:gd name="connsiteX6" fmla="*/ 1212369 w 1212369"/>
                <a:gd name="connsiteY6" fmla="*/ 84011 h 693898"/>
                <a:gd name="connsiteX7" fmla="*/ 1212369 w 1212369"/>
                <a:gd name="connsiteY7" fmla="*/ 294033 h 693898"/>
                <a:gd name="connsiteX8" fmla="*/ 1212369 w 1212369"/>
                <a:gd name="connsiteY8" fmla="*/ 294033 h 693898"/>
                <a:gd name="connsiteX9" fmla="*/ 1212369 w 1212369"/>
                <a:gd name="connsiteY9" fmla="*/ 420047 h 693898"/>
                <a:gd name="connsiteX10" fmla="*/ 1212369 w 1212369"/>
                <a:gd name="connsiteY10" fmla="*/ 420045 h 693898"/>
                <a:gd name="connsiteX11" fmla="*/ 1128358 w 1212369"/>
                <a:gd name="connsiteY11" fmla="*/ 504056 h 693898"/>
                <a:gd name="connsiteX12" fmla="*/ 348622 w 1212369"/>
                <a:gd name="connsiteY12" fmla="*/ 496653 h 693898"/>
                <a:gd name="connsiteX13" fmla="*/ 375369 w 1212369"/>
                <a:gd name="connsiteY13" fmla="*/ 693898 h 693898"/>
                <a:gd name="connsiteX14" fmla="*/ 294662 w 1212369"/>
                <a:gd name="connsiteY14" fmla="*/ 514532 h 693898"/>
                <a:gd name="connsiteX15" fmla="*/ 84011 w 1212369"/>
                <a:gd name="connsiteY15" fmla="*/ 504056 h 693898"/>
                <a:gd name="connsiteX16" fmla="*/ 0 w 1212369"/>
                <a:gd name="connsiteY16" fmla="*/ 420045 h 693898"/>
                <a:gd name="connsiteX17" fmla="*/ 0 w 1212369"/>
                <a:gd name="connsiteY17" fmla="*/ 420047 h 693898"/>
                <a:gd name="connsiteX18" fmla="*/ 0 w 1212369"/>
                <a:gd name="connsiteY18" fmla="*/ 294033 h 693898"/>
                <a:gd name="connsiteX19" fmla="*/ 0 w 1212369"/>
                <a:gd name="connsiteY19" fmla="*/ 294033 h 693898"/>
                <a:gd name="connsiteX20" fmla="*/ 0 w 1212369"/>
                <a:gd name="connsiteY20" fmla="*/ 84011 h 693898"/>
                <a:gd name="connsiteX0" fmla="*/ 0 w 1212369"/>
                <a:gd name="connsiteY0" fmla="*/ 84011 h 693898"/>
                <a:gd name="connsiteX1" fmla="*/ 84011 w 1212369"/>
                <a:gd name="connsiteY1" fmla="*/ 0 h 693898"/>
                <a:gd name="connsiteX2" fmla="*/ 202062 w 1212369"/>
                <a:gd name="connsiteY2" fmla="*/ 0 h 693898"/>
                <a:gd name="connsiteX3" fmla="*/ 202062 w 1212369"/>
                <a:gd name="connsiteY3" fmla="*/ 0 h 693898"/>
                <a:gd name="connsiteX4" fmla="*/ 505154 w 1212369"/>
                <a:gd name="connsiteY4" fmla="*/ 0 h 693898"/>
                <a:gd name="connsiteX5" fmla="*/ 1128358 w 1212369"/>
                <a:gd name="connsiteY5" fmla="*/ 0 h 693898"/>
                <a:gd name="connsiteX6" fmla="*/ 1212369 w 1212369"/>
                <a:gd name="connsiteY6" fmla="*/ 84011 h 693898"/>
                <a:gd name="connsiteX7" fmla="*/ 1212369 w 1212369"/>
                <a:gd name="connsiteY7" fmla="*/ 294033 h 693898"/>
                <a:gd name="connsiteX8" fmla="*/ 1212369 w 1212369"/>
                <a:gd name="connsiteY8" fmla="*/ 294033 h 693898"/>
                <a:gd name="connsiteX9" fmla="*/ 1212369 w 1212369"/>
                <a:gd name="connsiteY9" fmla="*/ 420047 h 693898"/>
                <a:gd name="connsiteX10" fmla="*/ 1212369 w 1212369"/>
                <a:gd name="connsiteY10" fmla="*/ 420045 h 693898"/>
                <a:gd name="connsiteX11" fmla="*/ 1128358 w 1212369"/>
                <a:gd name="connsiteY11" fmla="*/ 504056 h 693898"/>
                <a:gd name="connsiteX12" fmla="*/ 348622 w 1212369"/>
                <a:gd name="connsiteY12" fmla="*/ 507760 h 693898"/>
                <a:gd name="connsiteX13" fmla="*/ 375369 w 1212369"/>
                <a:gd name="connsiteY13" fmla="*/ 693898 h 693898"/>
                <a:gd name="connsiteX14" fmla="*/ 294662 w 1212369"/>
                <a:gd name="connsiteY14" fmla="*/ 514532 h 693898"/>
                <a:gd name="connsiteX15" fmla="*/ 84011 w 1212369"/>
                <a:gd name="connsiteY15" fmla="*/ 504056 h 693898"/>
                <a:gd name="connsiteX16" fmla="*/ 0 w 1212369"/>
                <a:gd name="connsiteY16" fmla="*/ 420045 h 693898"/>
                <a:gd name="connsiteX17" fmla="*/ 0 w 1212369"/>
                <a:gd name="connsiteY17" fmla="*/ 420047 h 693898"/>
                <a:gd name="connsiteX18" fmla="*/ 0 w 1212369"/>
                <a:gd name="connsiteY18" fmla="*/ 294033 h 693898"/>
                <a:gd name="connsiteX19" fmla="*/ 0 w 1212369"/>
                <a:gd name="connsiteY19" fmla="*/ 294033 h 693898"/>
                <a:gd name="connsiteX20" fmla="*/ 0 w 1212369"/>
                <a:gd name="connsiteY20" fmla="*/ 84011 h 693898"/>
                <a:gd name="connsiteX0" fmla="*/ 0 w 1212369"/>
                <a:gd name="connsiteY0" fmla="*/ 84011 h 693898"/>
                <a:gd name="connsiteX1" fmla="*/ 84011 w 1212369"/>
                <a:gd name="connsiteY1" fmla="*/ 0 h 693898"/>
                <a:gd name="connsiteX2" fmla="*/ 202062 w 1212369"/>
                <a:gd name="connsiteY2" fmla="*/ 0 h 693898"/>
                <a:gd name="connsiteX3" fmla="*/ 202062 w 1212369"/>
                <a:gd name="connsiteY3" fmla="*/ 0 h 693898"/>
                <a:gd name="connsiteX4" fmla="*/ 505154 w 1212369"/>
                <a:gd name="connsiteY4" fmla="*/ 0 h 693898"/>
                <a:gd name="connsiteX5" fmla="*/ 1128358 w 1212369"/>
                <a:gd name="connsiteY5" fmla="*/ 0 h 693898"/>
                <a:gd name="connsiteX6" fmla="*/ 1212369 w 1212369"/>
                <a:gd name="connsiteY6" fmla="*/ 84011 h 693898"/>
                <a:gd name="connsiteX7" fmla="*/ 1212369 w 1212369"/>
                <a:gd name="connsiteY7" fmla="*/ 294033 h 693898"/>
                <a:gd name="connsiteX8" fmla="*/ 1212369 w 1212369"/>
                <a:gd name="connsiteY8" fmla="*/ 294033 h 693898"/>
                <a:gd name="connsiteX9" fmla="*/ 1212369 w 1212369"/>
                <a:gd name="connsiteY9" fmla="*/ 420047 h 693898"/>
                <a:gd name="connsiteX10" fmla="*/ 1212369 w 1212369"/>
                <a:gd name="connsiteY10" fmla="*/ 420045 h 693898"/>
                <a:gd name="connsiteX11" fmla="*/ 1128358 w 1212369"/>
                <a:gd name="connsiteY11" fmla="*/ 504056 h 693898"/>
                <a:gd name="connsiteX12" fmla="*/ 348622 w 1212369"/>
                <a:gd name="connsiteY12" fmla="*/ 507760 h 693898"/>
                <a:gd name="connsiteX13" fmla="*/ 375369 w 1212369"/>
                <a:gd name="connsiteY13" fmla="*/ 693898 h 693898"/>
                <a:gd name="connsiteX14" fmla="*/ 257832 w 1212369"/>
                <a:gd name="connsiteY14" fmla="*/ 510829 h 693898"/>
                <a:gd name="connsiteX15" fmla="*/ 84011 w 1212369"/>
                <a:gd name="connsiteY15" fmla="*/ 504056 h 693898"/>
                <a:gd name="connsiteX16" fmla="*/ 0 w 1212369"/>
                <a:gd name="connsiteY16" fmla="*/ 420045 h 693898"/>
                <a:gd name="connsiteX17" fmla="*/ 0 w 1212369"/>
                <a:gd name="connsiteY17" fmla="*/ 420047 h 693898"/>
                <a:gd name="connsiteX18" fmla="*/ 0 w 1212369"/>
                <a:gd name="connsiteY18" fmla="*/ 294033 h 693898"/>
                <a:gd name="connsiteX19" fmla="*/ 0 w 1212369"/>
                <a:gd name="connsiteY19" fmla="*/ 294033 h 693898"/>
                <a:gd name="connsiteX20" fmla="*/ 0 w 1212369"/>
                <a:gd name="connsiteY20" fmla="*/ 84011 h 693898"/>
                <a:gd name="connsiteX0" fmla="*/ 0 w 1212369"/>
                <a:gd name="connsiteY0" fmla="*/ 84011 h 656877"/>
                <a:gd name="connsiteX1" fmla="*/ 84011 w 1212369"/>
                <a:gd name="connsiteY1" fmla="*/ 0 h 656877"/>
                <a:gd name="connsiteX2" fmla="*/ 202062 w 1212369"/>
                <a:gd name="connsiteY2" fmla="*/ 0 h 656877"/>
                <a:gd name="connsiteX3" fmla="*/ 202062 w 1212369"/>
                <a:gd name="connsiteY3" fmla="*/ 0 h 656877"/>
                <a:gd name="connsiteX4" fmla="*/ 505154 w 1212369"/>
                <a:gd name="connsiteY4" fmla="*/ 0 h 656877"/>
                <a:gd name="connsiteX5" fmla="*/ 1128358 w 1212369"/>
                <a:gd name="connsiteY5" fmla="*/ 0 h 656877"/>
                <a:gd name="connsiteX6" fmla="*/ 1212369 w 1212369"/>
                <a:gd name="connsiteY6" fmla="*/ 84011 h 656877"/>
                <a:gd name="connsiteX7" fmla="*/ 1212369 w 1212369"/>
                <a:gd name="connsiteY7" fmla="*/ 294033 h 656877"/>
                <a:gd name="connsiteX8" fmla="*/ 1212369 w 1212369"/>
                <a:gd name="connsiteY8" fmla="*/ 294033 h 656877"/>
                <a:gd name="connsiteX9" fmla="*/ 1212369 w 1212369"/>
                <a:gd name="connsiteY9" fmla="*/ 420047 h 656877"/>
                <a:gd name="connsiteX10" fmla="*/ 1212369 w 1212369"/>
                <a:gd name="connsiteY10" fmla="*/ 420045 h 656877"/>
                <a:gd name="connsiteX11" fmla="*/ 1128358 w 1212369"/>
                <a:gd name="connsiteY11" fmla="*/ 504056 h 656877"/>
                <a:gd name="connsiteX12" fmla="*/ 348622 w 1212369"/>
                <a:gd name="connsiteY12" fmla="*/ 507760 h 656877"/>
                <a:gd name="connsiteX13" fmla="*/ 418339 w 1212369"/>
                <a:gd name="connsiteY13" fmla="*/ 656877 h 656877"/>
                <a:gd name="connsiteX14" fmla="*/ 257832 w 1212369"/>
                <a:gd name="connsiteY14" fmla="*/ 510829 h 656877"/>
                <a:gd name="connsiteX15" fmla="*/ 84011 w 1212369"/>
                <a:gd name="connsiteY15" fmla="*/ 504056 h 656877"/>
                <a:gd name="connsiteX16" fmla="*/ 0 w 1212369"/>
                <a:gd name="connsiteY16" fmla="*/ 420045 h 656877"/>
                <a:gd name="connsiteX17" fmla="*/ 0 w 1212369"/>
                <a:gd name="connsiteY17" fmla="*/ 420047 h 656877"/>
                <a:gd name="connsiteX18" fmla="*/ 0 w 1212369"/>
                <a:gd name="connsiteY18" fmla="*/ 294033 h 656877"/>
                <a:gd name="connsiteX19" fmla="*/ 0 w 1212369"/>
                <a:gd name="connsiteY19" fmla="*/ 294033 h 656877"/>
                <a:gd name="connsiteX20" fmla="*/ 0 w 1212369"/>
                <a:gd name="connsiteY20" fmla="*/ 84011 h 656877"/>
                <a:gd name="connsiteX0" fmla="*/ 0 w 1212369"/>
                <a:gd name="connsiteY0" fmla="*/ 84011 h 664905"/>
                <a:gd name="connsiteX1" fmla="*/ 84011 w 1212369"/>
                <a:gd name="connsiteY1" fmla="*/ 0 h 664905"/>
                <a:gd name="connsiteX2" fmla="*/ 202062 w 1212369"/>
                <a:gd name="connsiteY2" fmla="*/ 0 h 664905"/>
                <a:gd name="connsiteX3" fmla="*/ 202062 w 1212369"/>
                <a:gd name="connsiteY3" fmla="*/ 0 h 664905"/>
                <a:gd name="connsiteX4" fmla="*/ 505154 w 1212369"/>
                <a:gd name="connsiteY4" fmla="*/ 0 h 664905"/>
                <a:gd name="connsiteX5" fmla="*/ 1128358 w 1212369"/>
                <a:gd name="connsiteY5" fmla="*/ 0 h 664905"/>
                <a:gd name="connsiteX6" fmla="*/ 1212369 w 1212369"/>
                <a:gd name="connsiteY6" fmla="*/ 84011 h 664905"/>
                <a:gd name="connsiteX7" fmla="*/ 1212369 w 1212369"/>
                <a:gd name="connsiteY7" fmla="*/ 294033 h 664905"/>
                <a:gd name="connsiteX8" fmla="*/ 1212369 w 1212369"/>
                <a:gd name="connsiteY8" fmla="*/ 294033 h 664905"/>
                <a:gd name="connsiteX9" fmla="*/ 1212369 w 1212369"/>
                <a:gd name="connsiteY9" fmla="*/ 420047 h 664905"/>
                <a:gd name="connsiteX10" fmla="*/ 1212369 w 1212369"/>
                <a:gd name="connsiteY10" fmla="*/ 420045 h 664905"/>
                <a:gd name="connsiteX11" fmla="*/ 1128358 w 1212369"/>
                <a:gd name="connsiteY11" fmla="*/ 504056 h 664905"/>
                <a:gd name="connsiteX12" fmla="*/ 348622 w 1212369"/>
                <a:gd name="connsiteY12" fmla="*/ 507760 h 664905"/>
                <a:gd name="connsiteX13" fmla="*/ 190845 w 1212369"/>
                <a:gd name="connsiteY13" fmla="*/ 664905 h 664905"/>
                <a:gd name="connsiteX14" fmla="*/ 257832 w 1212369"/>
                <a:gd name="connsiteY14" fmla="*/ 510829 h 664905"/>
                <a:gd name="connsiteX15" fmla="*/ 84011 w 1212369"/>
                <a:gd name="connsiteY15" fmla="*/ 504056 h 664905"/>
                <a:gd name="connsiteX16" fmla="*/ 0 w 1212369"/>
                <a:gd name="connsiteY16" fmla="*/ 420045 h 664905"/>
                <a:gd name="connsiteX17" fmla="*/ 0 w 1212369"/>
                <a:gd name="connsiteY17" fmla="*/ 420047 h 664905"/>
                <a:gd name="connsiteX18" fmla="*/ 0 w 1212369"/>
                <a:gd name="connsiteY18" fmla="*/ 294033 h 664905"/>
                <a:gd name="connsiteX19" fmla="*/ 0 w 1212369"/>
                <a:gd name="connsiteY19" fmla="*/ 294033 h 664905"/>
                <a:gd name="connsiteX20" fmla="*/ 0 w 1212369"/>
                <a:gd name="connsiteY20" fmla="*/ 84011 h 664905"/>
                <a:gd name="connsiteX0" fmla="*/ 0 w 1212369"/>
                <a:gd name="connsiteY0" fmla="*/ 84011 h 762437"/>
                <a:gd name="connsiteX1" fmla="*/ 84011 w 1212369"/>
                <a:gd name="connsiteY1" fmla="*/ 0 h 762437"/>
                <a:gd name="connsiteX2" fmla="*/ 202062 w 1212369"/>
                <a:gd name="connsiteY2" fmla="*/ 0 h 762437"/>
                <a:gd name="connsiteX3" fmla="*/ 202062 w 1212369"/>
                <a:gd name="connsiteY3" fmla="*/ 0 h 762437"/>
                <a:gd name="connsiteX4" fmla="*/ 505154 w 1212369"/>
                <a:gd name="connsiteY4" fmla="*/ 0 h 762437"/>
                <a:gd name="connsiteX5" fmla="*/ 1128358 w 1212369"/>
                <a:gd name="connsiteY5" fmla="*/ 0 h 762437"/>
                <a:gd name="connsiteX6" fmla="*/ 1212369 w 1212369"/>
                <a:gd name="connsiteY6" fmla="*/ 84011 h 762437"/>
                <a:gd name="connsiteX7" fmla="*/ 1212369 w 1212369"/>
                <a:gd name="connsiteY7" fmla="*/ 294033 h 762437"/>
                <a:gd name="connsiteX8" fmla="*/ 1212369 w 1212369"/>
                <a:gd name="connsiteY8" fmla="*/ 294033 h 762437"/>
                <a:gd name="connsiteX9" fmla="*/ 1212369 w 1212369"/>
                <a:gd name="connsiteY9" fmla="*/ 420047 h 762437"/>
                <a:gd name="connsiteX10" fmla="*/ 1212369 w 1212369"/>
                <a:gd name="connsiteY10" fmla="*/ 420045 h 762437"/>
                <a:gd name="connsiteX11" fmla="*/ 1128358 w 1212369"/>
                <a:gd name="connsiteY11" fmla="*/ 504056 h 762437"/>
                <a:gd name="connsiteX12" fmla="*/ 348622 w 1212369"/>
                <a:gd name="connsiteY12" fmla="*/ 507760 h 762437"/>
                <a:gd name="connsiteX13" fmla="*/ 408220 w 1212369"/>
                <a:gd name="connsiteY13" fmla="*/ 762437 h 762437"/>
                <a:gd name="connsiteX14" fmla="*/ 257832 w 1212369"/>
                <a:gd name="connsiteY14" fmla="*/ 510829 h 762437"/>
                <a:gd name="connsiteX15" fmla="*/ 84011 w 1212369"/>
                <a:gd name="connsiteY15" fmla="*/ 504056 h 762437"/>
                <a:gd name="connsiteX16" fmla="*/ 0 w 1212369"/>
                <a:gd name="connsiteY16" fmla="*/ 420045 h 762437"/>
                <a:gd name="connsiteX17" fmla="*/ 0 w 1212369"/>
                <a:gd name="connsiteY17" fmla="*/ 420047 h 762437"/>
                <a:gd name="connsiteX18" fmla="*/ 0 w 1212369"/>
                <a:gd name="connsiteY18" fmla="*/ 294033 h 762437"/>
                <a:gd name="connsiteX19" fmla="*/ 0 w 1212369"/>
                <a:gd name="connsiteY19" fmla="*/ 294033 h 762437"/>
                <a:gd name="connsiteX20" fmla="*/ 0 w 1212369"/>
                <a:gd name="connsiteY20" fmla="*/ 84011 h 762437"/>
                <a:gd name="connsiteX0" fmla="*/ 0 w 1212369"/>
                <a:gd name="connsiteY0" fmla="*/ 84011 h 722046"/>
                <a:gd name="connsiteX1" fmla="*/ 84011 w 1212369"/>
                <a:gd name="connsiteY1" fmla="*/ 0 h 722046"/>
                <a:gd name="connsiteX2" fmla="*/ 202062 w 1212369"/>
                <a:gd name="connsiteY2" fmla="*/ 0 h 722046"/>
                <a:gd name="connsiteX3" fmla="*/ 202062 w 1212369"/>
                <a:gd name="connsiteY3" fmla="*/ 0 h 722046"/>
                <a:gd name="connsiteX4" fmla="*/ 505154 w 1212369"/>
                <a:gd name="connsiteY4" fmla="*/ 0 h 722046"/>
                <a:gd name="connsiteX5" fmla="*/ 1128358 w 1212369"/>
                <a:gd name="connsiteY5" fmla="*/ 0 h 722046"/>
                <a:gd name="connsiteX6" fmla="*/ 1212369 w 1212369"/>
                <a:gd name="connsiteY6" fmla="*/ 84011 h 722046"/>
                <a:gd name="connsiteX7" fmla="*/ 1212369 w 1212369"/>
                <a:gd name="connsiteY7" fmla="*/ 294033 h 722046"/>
                <a:gd name="connsiteX8" fmla="*/ 1212369 w 1212369"/>
                <a:gd name="connsiteY8" fmla="*/ 294033 h 722046"/>
                <a:gd name="connsiteX9" fmla="*/ 1212369 w 1212369"/>
                <a:gd name="connsiteY9" fmla="*/ 420047 h 722046"/>
                <a:gd name="connsiteX10" fmla="*/ 1212369 w 1212369"/>
                <a:gd name="connsiteY10" fmla="*/ 420045 h 722046"/>
                <a:gd name="connsiteX11" fmla="*/ 1128358 w 1212369"/>
                <a:gd name="connsiteY11" fmla="*/ 504056 h 722046"/>
                <a:gd name="connsiteX12" fmla="*/ 348622 w 1212369"/>
                <a:gd name="connsiteY12" fmla="*/ 507760 h 722046"/>
                <a:gd name="connsiteX13" fmla="*/ 392965 w 1212369"/>
                <a:gd name="connsiteY13" fmla="*/ 722046 h 722046"/>
                <a:gd name="connsiteX14" fmla="*/ 257832 w 1212369"/>
                <a:gd name="connsiteY14" fmla="*/ 510829 h 722046"/>
                <a:gd name="connsiteX15" fmla="*/ 84011 w 1212369"/>
                <a:gd name="connsiteY15" fmla="*/ 504056 h 722046"/>
                <a:gd name="connsiteX16" fmla="*/ 0 w 1212369"/>
                <a:gd name="connsiteY16" fmla="*/ 420045 h 722046"/>
                <a:gd name="connsiteX17" fmla="*/ 0 w 1212369"/>
                <a:gd name="connsiteY17" fmla="*/ 420047 h 722046"/>
                <a:gd name="connsiteX18" fmla="*/ 0 w 1212369"/>
                <a:gd name="connsiteY18" fmla="*/ 294033 h 722046"/>
                <a:gd name="connsiteX19" fmla="*/ 0 w 1212369"/>
                <a:gd name="connsiteY19" fmla="*/ 294033 h 722046"/>
                <a:gd name="connsiteX20" fmla="*/ 0 w 1212369"/>
                <a:gd name="connsiteY20" fmla="*/ 84011 h 722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212369" h="722046">
                  <a:moveTo>
                    <a:pt x="0" y="84011"/>
                  </a:moveTo>
                  <a:cubicBezTo>
                    <a:pt x="0" y="37613"/>
                    <a:pt x="37613" y="0"/>
                    <a:pt x="84011" y="0"/>
                  </a:cubicBezTo>
                  <a:lnTo>
                    <a:pt x="202062" y="0"/>
                  </a:lnTo>
                  <a:lnTo>
                    <a:pt x="202062" y="0"/>
                  </a:lnTo>
                  <a:lnTo>
                    <a:pt x="505154" y="0"/>
                  </a:lnTo>
                  <a:lnTo>
                    <a:pt x="1128358" y="0"/>
                  </a:lnTo>
                  <a:cubicBezTo>
                    <a:pt x="1174756" y="0"/>
                    <a:pt x="1212369" y="37613"/>
                    <a:pt x="1212369" y="84011"/>
                  </a:cubicBezTo>
                  <a:lnTo>
                    <a:pt x="1212369" y="294033"/>
                  </a:lnTo>
                  <a:lnTo>
                    <a:pt x="1212369" y="294033"/>
                  </a:lnTo>
                  <a:lnTo>
                    <a:pt x="1212369" y="420047"/>
                  </a:lnTo>
                  <a:lnTo>
                    <a:pt x="1212369" y="420045"/>
                  </a:lnTo>
                  <a:cubicBezTo>
                    <a:pt x="1212369" y="466443"/>
                    <a:pt x="1174756" y="504056"/>
                    <a:pt x="1128358" y="504056"/>
                  </a:cubicBezTo>
                  <a:lnTo>
                    <a:pt x="348622" y="507760"/>
                  </a:lnTo>
                  <a:lnTo>
                    <a:pt x="392965" y="722046"/>
                  </a:lnTo>
                  <a:lnTo>
                    <a:pt x="257832" y="510829"/>
                  </a:lnTo>
                  <a:lnTo>
                    <a:pt x="84011" y="504056"/>
                  </a:lnTo>
                  <a:cubicBezTo>
                    <a:pt x="37613" y="504056"/>
                    <a:pt x="0" y="466443"/>
                    <a:pt x="0" y="420045"/>
                  </a:cubicBezTo>
                  <a:lnTo>
                    <a:pt x="0" y="420047"/>
                  </a:lnTo>
                  <a:lnTo>
                    <a:pt x="0" y="294033"/>
                  </a:lnTo>
                  <a:lnTo>
                    <a:pt x="0" y="294033"/>
                  </a:lnTo>
                  <a:lnTo>
                    <a:pt x="0" y="84011"/>
                  </a:lnTo>
                  <a:close/>
                </a:path>
              </a:pathLst>
            </a:custGeom>
            <a:solidFill>
              <a:srgbClr val="FEF3F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6" name="テキスト ボックス 95"/>
            <p:cNvSpPr txBox="1"/>
            <p:nvPr/>
          </p:nvSpPr>
          <p:spPr>
            <a:xfrm>
              <a:off x="6088112" y="1994825"/>
              <a:ext cx="101502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毎年</a:t>
              </a:r>
              <a:r>
                <a:rPr lang="en-US" altLang="ja-JP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10</a:t>
              </a:r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万円の</a:t>
              </a:r>
              <a:endPara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アップを期待</a:t>
              </a:r>
              <a:endParaRPr lang="ja-JP" altLang="en-US" sz="945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7384256" y="2070482"/>
            <a:ext cx="1342269" cy="1145527"/>
            <a:chOff x="7384256" y="2070482"/>
            <a:chExt cx="1342269" cy="1145527"/>
          </a:xfrm>
        </p:grpSpPr>
        <p:sp>
          <p:nvSpPr>
            <p:cNvPr id="97" name="角丸四角形吹き出し 20"/>
            <p:cNvSpPr/>
            <p:nvPr/>
          </p:nvSpPr>
          <p:spPr>
            <a:xfrm>
              <a:off x="7384256" y="2070482"/>
              <a:ext cx="1281482" cy="1145527"/>
            </a:xfrm>
            <a:custGeom>
              <a:avLst/>
              <a:gdLst>
                <a:gd name="connsiteX0" fmla="*/ 0 w 1212369"/>
                <a:gd name="connsiteY0" fmla="*/ 84011 h 504056"/>
                <a:gd name="connsiteX1" fmla="*/ 84011 w 1212369"/>
                <a:gd name="connsiteY1" fmla="*/ 0 h 504056"/>
                <a:gd name="connsiteX2" fmla="*/ 202062 w 1212369"/>
                <a:gd name="connsiteY2" fmla="*/ 0 h 504056"/>
                <a:gd name="connsiteX3" fmla="*/ 202062 w 1212369"/>
                <a:gd name="connsiteY3" fmla="*/ 0 h 504056"/>
                <a:gd name="connsiteX4" fmla="*/ 505154 w 1212369"/>
                <a:gd name="connsiteY4" fmla="*/ 0 h 504056"/>
                <a:gd name="connsiteX5" fmla="*/ 1128358 w 1212369"/>
                <a:gd name="connsiteY5" fmla="*/ 0 h 504056"/>
                <a:gd name="connsiteX6" fmla="*/ 1212369 w 1212369"/>
                <a:gd name="connsiteY6" fmla="*/ 84011 h 504056"/>
                <a:gd name="connsiteX7" fmla="*/ 1212369 w 1212369"/>
                <a:gd name="connsiteY7" fmla="*/ 294033 h 504056"/>
                <a:gd name="connsiteX8" fmla="*/ 1212369 w 1212369"/>
                <a:gd name="connsiteY8" fmla="*/ 294033 h 504056"/>
                <a:gd name="connsiteX9" fmla="*/ 1212369 w 1212369"/>
                <a:gd name="connsiteY9" fmla="*/ 420047 h 504056"/>
                <a:gd name="connsiteX10" fmla="*/ 1212369 w 1212369"/>
                <a:gd name="connsiteY10" fmla="*/ 420045 h 504056"/>
                <a:gd name="connsiteX11" fmla="*/ 1128358 w 1212369"/>
                <a:gd name="connsiteY11" fmla="*/ 504056 h 504056"/>
                <a:gd name="connsiteX12" fmla="*/ 505154 w 1212369"/>
                <a:gd name="connsiteY12" fmla="*/ 504056 h 504056"/>
                <a:gd name="connsiteX13" fmla="*/ 572056 w 1212369"/>
                <a:gd name="connsiteY13" fmla="*/ 775344 h 504056"/>
                <a:gd name="connsiteX14" fmla="*/ 202062 w 1212369"/>
                <a:gd name="connsiteY14" fmla="*/ 504056 h 504056"/>
                <a:gd name="connsiteX15" fmla="*/ 84011 w 1212369"/>
                <a:gd name="connsiteY15" fmla="*/ 504056 h 504056"/>
                <a:gd name="connsiteX16" fmla="*/ 0 w 1212369"/>
                <a:gd name="connsiteY16" fmla="*/ 420045 h 504056"/>
                <a:gd name="connsiteX17" fmla="*/ 0 w 1212369"/>
                <a:gd name="connsiteY17" fmla="*/ 420047 h 504056"/>
                <a:gd name="connsiteX18" fmla="*/ 0 w 1212369"/>
                <a:gd name="connsiteY18" fmla="*/ 294033 h 504056"/>
                <a:gd name="connsiteX19" fmla="*/ 0 w 1212369"/>
                <a:gd name="connsiteY19" fmla="*/ 294033 h 504056"/>
                <a:gd name="connsiteX20" fmla="*/ 0 w 1212369"/>
                <a:gd name="connsiteY20" fmla="*/ 84011 h 504056"/>
                <a:gd name="connsiteX0" fmla="*/ 0 w 1212369"/>
                <a:gd name="connsiteY0" fmla="*/ 84011 h 775344"/>
                <a:gd name="connsiteX1" fmla="*/ 84011 w 1212369"/>
                <a:gd name="connsiteY1" fmla="*/ 0 h 775344"/>
                <a:gd name="connsiteX2" fmla="*/ 202062 w 1212369"/>
                <a:gd name="connsiteY2" fmla="*/ 0 h 775344"/>
                <a:gd name="connsiteX3" fmla="*/ 202062 w 1212369"/>
                <a:gd name="connsiteY3" fmla="*/ 0 h 775344"/>
                <a:gd name="connsiteX4" fmla="*/ 505154 w 1212369"/>
                <a:gd name="connsiteY4" fmla="*/ 0 h 775344"/>
                <a:gd name="connsiteX5" fmla="*/ 1128358 w 1212369"/>
                <a:gd name="connsiteY5" fmla="*/ 0 h 775344"/>
                <a:gd name="connsiteX6" fmla="*/ 1212369 w 1212369"/>
                <a:gd name="connsiteY6" fmla="*/ 84011 h 775344"/>
                <a:gd name="connsiteX7" fmla="*/ 1212369 w 1212369"/>
                <a:gd name="connsiteY7" fmla="*/ 294033 h 775344"/>
                <a:gd name="connsiteX8" fmla="*/ 1212369 w 1212369"/>
                <a:gd name="connsiteY8" fmla="*/ 294033 h 775344"/>
                <a:gd name="connsiteX9" fmla="*/ 1212369 w 1212369"/>
                <a:gd name="connsiteY9" fmla="*/ 420047 h 775344"/>
                <a:gd name="connsiteX10" fmla="*/ 1212369 w 1212369"/>
                <a:gd name="connsiteY10" fmla="*/ 420045 h 775344"/>
                <a:gd name="connsiteX11" fmla="*/ 1128358 w 1212369"/>
                <a:gd name="connsiteY11" fmla="*/ 504056 h 775344"/>
                <a:gd name="connsiteX12" fmla="*/ 505154 w 1212369"/>
                <a:gd name="connsiteY12" fmla="*/ 504056 h 775344"/>
                <a:gd name="connsiteX13" fmla="*/ 572056 w 1212369"/>
                <a:gd name="connsiteY13" fmla="*/ 775344 h 775344"/>
                <a:gd name="connsiteX14" fmla="*/ 384942 w 1212369"/>
                <a:gd name="connsiteY14" fmla="*/ 524376 h 775344"/>
                <a:gd name="connsiteX15" fmla="*/ 84011 w 1212369"/>
                <a:gd name="connsiteY15" fmla="*/ 504056 h 775344"/>
                <a:gd name="connsiteX16" fmla="*/ 0 w 1212369"/>
                <a:gd name="connsiteY16" fmla="*/ 420045 h 775344"/>
                <a:gd name="connsiteX17" fmla="*/ 0 w 1212369"/>
                <a:gd name="connsiteY17" fmla="*/ 420047 h 775344"/>
                <a:gd name="connsiteX18" fmla="*/ 0 w 1212369"/>
                <a:gd name="connsiteY18" fmla="*/ 294033 h 775344"/>
                <a:gd name="connsiteX19" fmla="*/ 0 w 1212369"/>
                <a:gd name="connsiteY19" fmla="*/ 294033 h 775344"/>
                <a:gd name="connsiteX20" fmla="*/ 0 w 1212369"/>
                <a:gd name="connsiteY20" fmla="*/ 84011 h 775344"/>
                <a:gd name="connsiteX0" fmla="*/ 0 w 1212369"/>
                <a:gd name="connsiteY0" fmla="*/ 84011 h 775344"/>
                <a:gd name="connsiteX1" fmla="*/ 84011 w 1212369"/>
                <a:gd name="connsiteY1" fmla="*/ 0 h 775344"/>
                <a:gd name="connsiteX2" fmla="*/ 202062 w 1212369"/>
                <a:gd name="connsiteY2" fmla="*/ 0 h 775344"/>
                <a:gd name="connsiteX3" fmla="*/ 202062 w 1212369"/>
                <a:gd name="connsiteY3" fmla="*/ 0 h 775344"/>
                <a:gd name="connsiteX4" fmla="*/ 505154 w 1212369"/>
                <a:gd name="connsiteY4" fmla="*/ 0 h 775344"/>
                <a:gd name="connsiteX5" fmla="*/ 1128358 w 1212369"/>
                <a:gd name="connsiteY5" fmla="*/ 0 h 775344"/>
                <a:gd name="connsiteX6" fmla="*/ 1212369 w 1212369"/>
                <a:gd name="connsiteY6" fmla="*/ 84011 h 775344"/>
                <a:gd name="connsiteX7" fmla="*/ 1212369 w 1212369"/>
                <a:gd name="connsiteY7" fmla="*/ 294033 h 775344"/>
                <a:gd name="connsiteX8" fmla="*/ 1212369 w 1212369"/>
                <a:gd name="connsiteY8" fmla="*/ 294033 h 775344"/>
                <a:gd name="connsiteX9" fmla="*/ 1212369 w 1212369"/>
                <a:gd name="connsiteY9" fmla="*/ 420047 h 775344"/>
                <a:gd name="connsiteX10" fmla="*/ 1212369 w 1212369"/>
                <a:gd name="connsiteY10" fmla="*/ 420045 h 775344"/>
                <a:gd name="connsiteX11" fmla="*/ 1128358 w 1212369"/>
                <a:gd name="connsiteY11" fmla="*/ 504056 h 775344"/>
                <a:gd name="connsiteX12" fmla="*/ 505154 w 1212369"/>
                <a:gd name="connsiteY12" fmla="*/ 504056 h 775344"/>
                <a:gd name="connsiteX13" fmla="*/ 572056 w 1212369"/>
                <a:gd name="connsiteY13" fmla="*/ 775344 h 775344"/>
                <a:gd name="connsiteX14" fmla="*/ 308742 w 1212369"/>
                <a:gd name="connsiteY14" fmla="*/ 504056 h 775344"/>
                <a:gd name="connsiteX15" fmla="*/ 84011 w 1212369"/>
                <a:gd name="connsiteY15" fmla="*/ 504056 h 775344"/>
                <a:gd name="connsiteX16" fmla="*/ 0 w 1212369"/>
                <a:gd name="connsiteY16" fmla="*/ 420045 h 775344"/>
                <a:gd name="connsiteX17" fmla="*/ 0 w 1212369"/>
                <a:gd name="connsiteY17" fmla="*/ 420047 h 775344"/>
                <a:gd name="connsiteX18" fmla="*/ 0 w 1212369"/>
                <a:gd name="connsiteY18" fmla="*/ 294033 h 775344"/>
                <a:gd name="connsiteX19" fmla="*/ 0 w 1212369"/>
                <a:gd name="connsiteY19" fmla="*/ 294033 h 775344"/>
                <a:gd name="connsiteX20" fmla="*/ 0 w 1212369"/>
                <a:gd name="connsiteY20" fmla="*/ 84011 h 775344"/>
                <a:gd name="connsiteX0" fmla="*/ 0 w 1212369"/>
                <a:gd name="connsiteY0" fmla="*/ 84011 h 775344"/>
                <a:gd name="connsiteX1" fmla="*/ 84011 w 1212369"/>
                <a:gd name="connsiteY1" fmla="*/ 0 h 775344"/>
                <a:gd name="connsiteX2" fmla="*/ 202062 w 1212369"/>
                <a:gd name="connsiteY2" fmla="*/ 0 h 775344"/>
                <a:gd name="connsiteX3" fmla="*/ 202062 w 1212369"/>
                <a:gd name="connsiteY3" fmla="*/ 0 h 775344"/>
                <a:gd name="connsiteX4" fmla="*/ 505154 w 1212369"/>
                <a:gd name="connsiteY4" fmla="*/ 0 h 775344"/>
                <a:gd name="connsiteX5" fmla="*/ 1128358 w 1212369"/>
                <a:gd name="connsiteY5" fmla="*/ 0 h 775344"/>
                <a:gd name="connsiteX6" fmla="*/ 1212369 w 1212369"/>
                <a:gd name="connsiteY6" fmla="*/ 84011 h 775344"/>
                <a:gd name="connsiteX7" fmla="*/ 1212369 w 1212369"/>
                <a:gd name="connsiteY7" fmla="*/ 294033 h 775344"/>
                <a:gd name="connsiteX8" fmla="*/ 1212369 w 1212369"/>
                <a:gd name="connsiteY8" fmla="*/ 294033 h 775344"/>
                <a:gd name="connsiteX9" fmla="*/ 1212369 w 1212369"/>
                <a:gd name="connsiteY9" fmla="*/ 420047 h 775344"/>
                <a:gd name="connsiteX10" fmla="*/ 1212369 w 1212369"/>
                <a:gd name="connsiteY10" fmla="*/ 420045 h 775344"/>
                <a:gd name="connsiteX11" fmla="*/ 1128358 w 1212369"/>
                <a:gd name="connsiteY11" fmla="*/ 504056 h 775344"/>
                <a:gd name="connsiteX12" fmla="*/ 505154 w 1212369"/>
                <a:gd name="connsiteY12" fmla="*/ 504056 h 775344"/>
                <a:gd name="connsiteX13" fmla="*/ 572056 w 1212369"/>
                <a:gd name="connsiteY13" fmla="*/ 775344 h 775344"/>
                <a:gd name="connsiteX14" fmla="*/ 420502 w 1212369"/>
                <a:gd name="connsiteY14" fmla="*/ 514216 h 775344"/>
                <a:gd name="connsiteX15" fmla="*/ 84011 w 1212369"/>
                <a:gd name="connsiteY15" fmla="*/ 504056 h 775344"/>
                <a:gd name="connsiteX16" fmla="*/ 0 w 1212369"/>
                <a:gd name="connsiteY16" fmla="*/ 420045 h 775344"/>
                <a:gd name="connsiteX17" fmla="*/ 0 w 1212369"/>
                <a:gd name="connsiteY17" fmla="*/ 420047 h 775344"/>
                <a:gd name="connsiteX18" fmla="*/ 0 w 1212369"/>
                <a:gd name="connsiteY18" fmla="*/ 294033 h 775344"/>
                <a:gd name="connsiteX19" fmla="*/ 0 w 1212369"/>
                <a:gd name="connsiteY19" fmla="*/ 294033 h 775344"/>
                <a:gd name="connsiteX20" fmla="*/ 0 w 1212369"/>
                <a:gd name="connsiteY20" fmla="*/ 84011 h 775344"/>
                <a:gd name="connsiteX0" fmla="*/ 0 w 1212369"/>
                <a:gd name="connsiteY0" fmla="*/ 84011 h 775344"/>
                <a:gd name="connsiteX1" fmla="*/ 84011 w 1212369"/>
                <a:gd name="connsiteY1" fmla="*/ 0 h 775344"/>
                <a:gd name="connsiteX2" fmla="*/ 202062 w 1212369"/>
                <a:gd name="connsiteY2" fmla="*/ 0 h 775344"/>
                <a:gd name="connsiteX3" fmla="*/ 202062 w 1212369"/>
                <a:gd name="connsiteY3" fmla="*/ 0 h 775344"/>
                <a:gd name="connsiteX4" fmla="*/ 505154 w 1212369"/>
                <a:gd name="connsiteY4" fmla="*/ 0 h 775344"/>
                <a:gd name="connsiteX5" fmla="*/ 1128358 w 1212369"/>
                <a:gd name="connsiteY5" fmla="*/ 0 h 775344"/>
                <a:gd name="connsiteX6" fmla="*/ 1212369 w 1212369"/>
                <a:gd name="connsiteY6" fmla="*/ 84011 h 775344"/>
                <a:gd name="connsiteX7" fmla="*/ 1212369 w 1212369"/>
                <a:gd name="connsiteY7" fmla="*/ 294033 h 775344"/>
                <a:gd name="connsiteX8" fmla="*/ 1212369 w 1212369"/>
                <a:gd name="connsiteY8" fmla="*/ 294033 h 775344"/>
                <a:gd name="connsiteX9" fmla="*/ 1212369 w 1212369"/>
                <a:gd name="connsiteY9" fmla="*/ 420047 h 775344"/>
                <a:gd name="connsiteX10" fmla="*/ 1212369 w 1212369"/>
                <a:gd name="connsiteY10" fmla="*/ 420045 h 775344"/>
                <a:gd name="connsiteX11" fmla="*/ 1128358 w 1212369"/>
                <a:gd name="connsiteY11" fmla="*/ 504056 h 775344"/>
                <a:gd name="connsiteX12" fmla="*/ 505154 w 1212369"/>
                <a:gd name="connsiteY12" fmla="*/ 504056 h 775344"/>
                <a:gd name="connsiteX13" fmla="*/ 572056 w 1212369"/>
                <a:gd name="connsiteY13" fmla="*/ 775344 h 775344"/>
                <a:gd name="connsiteX14" fmla="*/ 420502 w 1212369"/>
                <a:gd name="connsiteY14" fmla="*/ 507128 h 775344"/>
                <a:gd name="connsiteX15" fmla="*/ 84011 w 1212369"/>
                <a:gd name="connsiteY15" fmla="*/ 504056 h 775344"/>
                <a:gd name="connsiteX16" fmla="*/ 0 w 1212369"/>
                <a:gd name="connsiteY16" fmla="*/ 420045 h 775344"/>
                <a:gd name="connsiteX17" fmla="*/ 0 w 1212369"/>
                <a:gd name="connsiteY17" fmla="*/ 420047 h 775344"/>
                <a:gd name="connsiteX18" fmla="*/ 0 w 1212369"/>
                <a:gd name="connsiteY18" fmla="*/ 294033 h 775344"/>
                <a:gd name="connsiteX19" fmla="*/ 0 w 1212369"/>
                <a:gd name="connsiteY19" fmla="*/ 294033 h 775344"/>
                <a:gd name="connsiteX20" fmla="*/ 0 w 1212369"/>
                <a:gd name="connsiteY20" fmla="*/ 84011 h 775344"/>
                <a:gd name="connsiteX0" fmla="*/ 0 w 1212369"/>
                <a:gd name="connsiteY0" fmla="*/ 84011 h 808663"/>
                <a:gd name="connsiteX1" fmla="*/ 84011 w 1212369"/>
                <a:gd name="connsiteY1" fmla="*/ 0 h 808663"/>
                <a:gd name="connsiteX2" fmla="*/ 202062 w 1212369"/>
                <a:gd name="connsiteY2" fmla="*/ 0 h 808663"/>
                <a:gd name="connsiteX3" fmla="*/ 202062 w 1212369"/>
                <a:gd name="connsiteY3" fmla="*/ 0 h 808663"/>
                <a:gd name="connsiteX4" fmla="*/ 505154 w 1212369"/>
                <a:gd name="connsiteY4" fmla="*/ 0 h 808663"/>
                <a:gd name="connsiteX5" fmla="*/ 1128358 w 1212369"/>
                <a:gd name="connsiteY5" fmla="*/ 0 h 808663"/>
                <a:gd name="connsiteX6" fmla="*/ 1212369 w 1212369"/>
                <a:gd name="connsiteY6" fmla="*/ 84011 h 808663"/>
                <a:gd name="connsiteX7" fmla="*/ 1212369 w 1212369"/>
                <a:gd name="connsiteY7" fmla="*/ 294033 h 808663"/>
                <a:gd name="connsiteX8" fmla="*/ 1212369 w 1212369"/>
                <a:gd name="connsiteY8" fmla="*/ 294033 h 808663"/>
                <a:gd name="connsiteX9" fmla="*/ 1212369 w 1212369"/>
                <a:gd name="connsiteY9" fmla="*/ 420047 h 808663"/>
                <a:gd name="connsiteX10" fmla="*/ 1212369 w 1212369"/>
                <a:gd name="connsiteY10" fmla="*/ 420045 h 808663"/>
                <a:gd name="connsiteX11" fmla="*/ 1128358 w 1212369"/>
                <a:gd name="connsiteY11" fmla="*/ 504056 h 808663"/>
                <a:gd name="connsiteX12" fmla="*/ 505154 w 1212369"/>
                <a:gd name="connsiteY12" fmla="*/ 504056 h 808663"/>
                <a:gd name="connsiteX13" fmla="*/ 634167 w 1212369"/>
                <a:gd name="connsiteY13" fmla="*/ 808663 h 808663"/>
                <a:gd name="connsiteX14" fmla="*/ 420502 w 1212369"/>
                <a:gd name="connsiteY14" fmla="*/ 507128 h 808663"/>
                <a:gd name="connsiteX15" fmla="*/ 84011 w 1212369"/>
                <a:gd name="connsiteY15" fmla="*/ 504056 h 808663"/>
                <a:gd name="connsiteX16" fmla="*/ 0 w 1212369"/>
                <a:gd name="connsiteY16" fmla="*/ 420045 h 808663"/>
                <a:gd name="connsiteX17" fmla="*/ 0 w 1212369"/>
                <a:gd name="connsiteY17" fmla="*/ 420047 h 808663"/>
                <a:gd name="connsiteX18" fmla="*/ 0 w 1212369"/>
                <a:gd name="connsiteY18" fmla="*/ 294033 h 808663"/>
                <a:gd name="connsiteX19" fmla="*/ 0 w 1212369"/>
                <a:gd name="connsiteY19" fmla="*/ 294033 h 808663"/>
                <a:gd name="connsiteX20" fmla="*/ 0 w 1212369"/>
                <a:gd name="connsiteY20" fmla="*/ 84011 h 808663"/>
                <a:gd name="connsiteX0" fmla="*/ 0 w 1212369"/>
                <a:gd name="connsiteY0" fmla="*/ 84011 h 779046"/>
                <a:gd name="connsiteX1" fmla="*/ 84011 w 1212369"/>
                <a:gd name="connsiteY1" fmla="*/ 0 h 779046"/>
                <a:gd name="connsiteX2" fmla="*/ 202062 w 1212369"/>
                <a:gd name="connsiteY2" fmla="*/ 0 h 779046"/>
                <a:gd name="connsiteX3" fmla="*/ 202062 w 1212369"/>
                <a:gd name="connsiteY3" fmla="*/ 0 h 779046"/>
                <a:gd name="connsiteX4" fmla="*/ 505154 w 1212369"/>
                <a:gd name="connsiteY4" fmla="*/ 0 h 779046"/>
                <a:gd name="connsiteX5" fmla="*/ 1128358 w 1212369"/>
                <a:gd name="connsiteY5" fmla="*/ 0 h 779046"/>
                <a:gd name="connsiteX6" fmla="*/ 1212369 w 1212369"/>
                <a:gd name="connsiteY6" fmla="*/ 84011 h 779046"/>
                <a:gd name="connsiteX7" fmla="*/ 1212369 w 1212369"/>
                <a:gd name="connsiteY7" fmla="*/ 294033 h 779046"/>
                <a:gd name="connsiteX8" fmla="*/ 1212369 w 1212369"/>
                <a:gd name="connsiteY8" fmla="*/ 294033 h 779046"/>
                <a:gd name="connsiteX9" fmla="*/ 1212369 w 1212369"/>
                <a:gd name="connsiteY9" fmla="*/ 420047 h 779046"/>
                <a:gd name="connsiteX10" fmla="*/ 1212369 w 1212369"/>
                <a:gd name="connsiteY10" fmla="*/ 420045 h 779046"/>
                <a:gd name="connsiteX11" fmla="*/ 1128358 w 1212369"/>
                <a:gd name="connsiteY11" fmla="*/ 504056 h 779046"/>
                <a:gd name="connsiteX12" fmla="*/ 505154 w 1212369"/>
                <a:gd name="connsiteY12" fmla="*/ 504056 h 779046"/>
                <a:gd name="connsiteX13" fmla="*/ 599661 w 1212369"/>
                <a:gd name="connsiteY13" fmla="*/ 779046 h 779046"/>
                <a:gd name="connsiteX14" fmla="*/ 420502 w 1212369"/>
                <a:gd name="connsiteY14" fmla="*/ 507128 h 779046"/>
                <a:gd name="connsiteX15" fmla="*/ 84011 w 1212369"/>
                <a:gd name="connsiteY15" fmla="*/ 504056 h 779046"/>
                <a:gd name="connsiteX16" fmla="*/ 0 w 1212369"/>
                <a:gd name="connsiteY16" fmla="*/ 420045 h 779046"/>
                <a:gd name="connsiteX17" fmla="*/ 0 w 1212369"/>
                <a:gd name="connsiteY17" fmla="*/ 420047 h 779046"/>
                <a:gd name="connsiteX18" fmla="*/ 0 w 1212369"/>
                <a:gd name="connsiteY18" fmla="*/ 294033 h 779046"/>
                <a:gd name="connsiteX19" fmla="*/ 0 w 1212369"/>
                <a:gd name="connsiteY19" fmla="*/ 294033 h 779046"/>
                <a:gd name="connsiteX20" fmla="*/ 0 w 1212369"/>
                <a:gd name="connsiteY20" fmla="*/ 84011 h 779046"/>
                <a:gd name="connsiteX0" fmla="*/ 0 w 1212369"/>
                <a:gd name="connsiteY0" fmla="*/ 84011 h 693898"/>
                <a:gd name="connsiteX1" fmla="*/ 84011 w 1212369"/>
                <a:gd name="connsiteY1" fmla="*/ 0 h 693898"/>
                <a:gd name="connsiteX2" fmla="*/ 202062 w 1212369"/>
                <a:gd name="connsiteY2" fmla="*/ 0 h 693898"/>
                <a:gd name="connsiteX3" fmla="*/ 202062 w 1212369"/>
                <a:gd name="connsiteY3" fmla="*/ 0 h 693898"/>
                <a:gd name="connsiteX4" fmla="*/ 505154 w 1212369"/>
                <a:gd name="connsiteY4" fmla="*/ 0 h 693898"/>
                <a:gd name="connsiteX5" fmla="*/ 1128358 w 1212369"/>
                <a:gd name="connsiteY5" fmla="*/ 0 h 693898"/>
                <a:gd name="connsiteX6" fmla="*/ 1212369 w 1212369"/>
                <a:gd name="connsiteY6" fmla="*/ 84011 h 693898"/>
                <a:gd name="connsiteX7" fmla="*/ 1212369 w 1212369"/>
                <a:gd name="connsiteY7" fmla="*/ 294033 h 693898"/>
                <a:gd name="connsiteX8" fmla="*/ 1212369 w 1212369"/>
                <a:gd name="connsiteY8" fmla="*/ 294033 h 693898"/>
                <a:gd name="connsiteX9" fmla="*/ 1212369 w 1212369"/>
                <a:gd name="connsiteY9" fmla="*/ 420047 h 693898"/>
                <a:gd name="connsiteX10" fmla="*/ 1212369 w 1212369"/>
                <a:gd name="connsiteY10" fmla="*/ 420045 h 693898"/>
                <a:gd name="connsiteX11" fmla="*/ 1128358 w 1212369"/>
                <a:gd name="connsiteY11" fmla="*/ 504056 h 693898"/>
                <a:gd name="connsiteX12" fmla="*/ 505154 w 1212369"/>
                <a:gd name="connsiteY12" fmla="*/ 504056 h 693898"/>
                <a:gd name="connsiteX13" fmla="*/ 375369 w 1212369"/>
                <a:gd name="connsiteY13" fmla="*/ 693898 h 693898"/>
                <a:gd name="connsiteX14" fmla="*/ 420502 w 1212369"/>
                <a:gd name="connsiteY14" fmla="*/ 507128 h 693898"/>
                <a:gd name="connsiteX15" fmla="*/ 84011 w 1212369"/>
                <a:gd name="connsiteY15" fmla="*/ 504056 h 693898"/>
                <a:gd name="connsiteX16" fmla="*/ 0 w 1212369"/>
                <a:gd name="connsiteY16" fmla="*/ 420045 h 693898"/>
                <a:gd name="connsiteX17" fmla="*/ 0 w 1212369"/>
                <a:gd name="connsiteY17" fmla="*/ 420047 h 693898"/>
                <a:gd name="connsiteX18" fmla="*/ 0 w 1212369"/>
                <a:gd name="connsiteY18" fmla="*/ 294033 h 693898"/>
                <a:gd name="connsiteX19" fmla="*/ 0 w 1212369"/>
                <a:gd name="connsiteY19" fmla="*/ 294033 h 693898"/>
                <a:gd name="connsiteX20" fmla="*/ 0 w 1212369"/>
                <a:gd name="connsiteY20" fmla="*/ 84011 h 693898"/>
                <a:gd name="connsiteX0" fmla="*/ 0 w 1212369"/>
                <a:gd name="connsiteY0" fmla="*/ 84011 h 693898"/>
                <a:gd name="connsiteX1" fmla="*/ 84011 w 1212369"/>
                <a:gd name="connsiteY1" fmla="*/ 0 h 693898"/>
                <a:gd name="connsiteX2" fmla="*/ 202062 w 1212369"/>
                <a:gd name="connsiteY2" fmla="*/ 0 h 693898"/>
                <a:gd name="connsiteX3" fmla="*/ 202062 w 1212369"/>
                <a:gd name="connsiteY3" fmla="*/ 0 h 693898"/>
                <a:gd name="connsiteX4" fmla="*/ 505154 w 1212369"/>
                <a:gd name="connsiteY4" fmla="*/ 0 h 693898"/>
                <a:gd name="connsiteX5" fmla="*/ 1128358 w 1212369"/>
                <a:gd name="connsiteY5" fmla="*/ 0 h 693898"/>
                <a:gd name="connsiteX6" fmla="*/ 1212369 w 1212369"/>
                <a:gd name="connsiteY6" fmla="*/ 84011 h 693898"/>
                <a:gd name="connsiteX7" fmla="*/ 1212369 w 1212369"/>
                <a:gd name="connsiteY7" fmla="*/ 294033 h 693898"/>
                <a:gd name="connsiteX8" fmla="*/ 1212369 w 1212369"/>
                <a:gd name="connsiteY8" fmla="*/ 294033 h 693898"/>
                <a:gd name="connsiteX9" fmla="*/ 1212369 w 1212369"/>
                <a:gd name="connsiteY9" fmla="*/ 420047 h 693898"/>
                <a:gd name="connsiteX10" fmla="*/ 1212369 w 1212369"/>
                <a:gd name="connsiteY10" fmla="*/ 420045 h 693898"/>
                <a:gd name="connsiteX11" fmla="*/ 1128358 w 1212369"/>
                <a:gd name="connsiteY11" fmla="*/ 504056 h 693898"/>
                <a:gd name="connsiteX12" fmla="*/ 505154 w 1212369"/>
                <a:gd name="connsiteY12" fmla="*/ 504056 h 693898"/>
                <a:gd name="connsiteX13" fmla="*/ 375369 w 1212369"/>
                <a:gd name="connsiteY13" fmla="*/ 693898 h 693898"/>
                <a:gd name="connsiteX14" fmla="*/ 294662 w 1212369"/>
                <a:gd name="connsiteY14" fmla="*/ 514532 h 693898"/>
                <a:gd name="connsiteX15" fmla="*/ 84011 w 1212369"/>
                <a:gd name="connsiteY15" fmla="*/ 504056 h 693898"/>
                <a:gd name="connsiteX16" fmla="*/ 0 w 1212369"/>
                <a:gd name="connsiteY16" fmla="*/ 420045 h 693898"/>
                <a:gd name="connsiteX17" fmla="*/ 0 w 1212369"/>
                <a:gd name="connsiteY17" fmla="*/ 420047 h 693898"/>
                <a:gd name="connsiteX18" fmla="*/ 0 w 1212369"/>
                <a:gd name="connsiteY18" fmla="*/ 294033 h 693898"/>
                <a:gd name="connsiteX19" fmla="*/ 0 w 1212369"/>
                <a:gd name="connsiteY19" fmla="*/ 294033 h 693898"/>
                <a:gd name="connsiteX20" fmla="*/ 0 w 1212369"/>
                <a:gd name="connsiteY20" fmla="*/ 84011 h 693898"/>
                <a:gd name="connsiteX0" fmla="*/ 0 w 1212369"/>
                <a:gd name="connsiteY0" fmla="*/ 84011 h 693898"/>
                <a:gd name="connsiteX1" fmla="*/ 84011 w 1212369"/>
                <a:gd name="connsiteY1" fmla="*/ 0 h 693898"/>
                <a:gd name="connsiteX2" fmla="*/ 202062 w 1212369"/>
                <a:gd name="connsiteY2" fmla="*/ 0 h 693898"/>
                <a:gd name="connsiteX3" fmla="*/ 202062 w 1212369"/>
                <a:gd name="connsiteY3" fmla="*/ 0 h 693898"/>
                <a:gd name="connsiteX4" fmla="*/ 505154 w 1212369"/>
                <a:gd name="connsiteY4" fmla="*/ 0 h 693898"/>
                <a:gd name="connsiteX5" fmla="*/ 1128358 w 1212369"/>
                <a:gd name="connsiteY5" fmla="*/ 0 h 693898"/>
                <a:gd name="connsiteX6" fmla="*/ 1212369 w 1212369"/>
                <a:gd name="connsiteY6" fmla="*/ 84011 h 693898"/>
                <a:gd name="connsiteX7" fmla="*/ 1212369 w 1212369"/>
                <a:gd name="connsiteY7" fmla="*/ 294033 h 693898"/>
                <a:gd name="connsiteX8" fmla="*/ 1212369 w 1212369"/>
                <a:gd name="connsiteY8" fmla="*/ 294033 h 693898"/>
                <a:gd name="connsiteX9" fmla="*/ 1212369 w 1212369"/>
                <a:gd name="connsiteY9" fmla="*/ 420047 h 693898"/>
                <a:gd name="connsiteX10" fmla="*/ 1212369 w 1212369"/>
                <a:gd name="connsiteY10" fmla="*/ 420045 h 693898"/>
                <a:gd name="connsiteX11" fmla="*/ 1128358 w 1212369"/>
                <a:gd name="connsiteY11" fmla="*/ 504056 h 693898"/>
                <a:gd name="connsiteX12" fmla="*/ 348622 w 1212369"/>
                <a:gd name="connsiteY12" fmla="*/ 511461 h 693898"/>
                <a:gd name="connsiteX13" fmla="*/ 375369 w 1212369"/>
                <a:gd name="connsiteY13" fmla="*/ 693898 h 693898"/>
                <a:gd name="connsiteX14" fmla="*/ 294662 w 1212369"/>
                <a:gd name="connsiteY14" fmla="*/ 514532 h 693898"/>
                <a:gd name="connsiteX15" fmla="*/ 84011 w 1212369"/>
                <a:gd name="connsiteY15" fmla="*/ 504056 h 693898"/>
                <a:gd name="connsiteX16" fmla="*/ 0 w 1212369"/>
                <a:gd name="connsiteY16" fmla="*/ 420045 h 693898"/>
                <a:gd name="connsiteX17" fmla="*/ 0 w 1212369"/>
                <a:gd name="connsiteY17" fmla="*/ 420047 h 693898"/>
                <a:gd name="connsiteX18" fmla="*/ 0 w 1212369"/>
                <a:gd name="connsiteY18" fmla="*/ 294033 h 693898"/>
                <a:gd name="connsiteX19" fmla="*/ 0 w 1212369"/>
                <a:gd name="connsiteY19" fmla="*/ 294033 h 693898"/>
                <a:gd name="connsiteX20" fmla="*/ 0 w 1212369"/>
                <a:gd name="connsiteY20" fmla="*/ 84011 h 693898"/>
                <a:gd name="connsiteX0" fmla="*/ 0 w 1212369"/>
                <a:gd name="connsiteY0" fmla="*/ 84011 h 693898"/>
                <a:gd name="connsiteX1" fmla="*/ 84011 w 1212369"/>
                <a:gd name="connsiteY1" fmla="*/ 0 h 693898"/>
                <a:gd name="connsiteX2" fmla="*/ 202062 w 1212369"/>
                <a:gd name="connsiteY2" fmla="*/ 0 h 693898"/>
                <a:gd name="connsiteX3" fmla="*/ 202062 w 1212369"/>
                <a:gd name="connsiteY3" fmla="*/ 0 h 693898"/>
                <a:gd name="connsiteX4" fmla="*/ 505154 w 1212369"/>
                <a:gd name="connsiteY4" fmla="*/ 0 h 693898"/>
                <a:gd name="connsiteX5" fmla="*/ 1128358 w 1212369"/>
                <a:gd name="connsiteY5" fmla="*/ 0 h 693898"/>
                <a:gd name="connsiteX6" fmla="*/ 1212369 w 1212369"/>
                <a:gd name="connsiteY6" fmla="*/ 84011 h 693898"/>
                <a:gd name="connsiteX7" fmla="*/ 1212369 w 1212369"/>
                <a:gd name="connsiteY7" fmla="*/ 294033 h 693898"/>
                <a:gd name="connsiteX8" fmla="*/ 1212369 w 1212369"/>
                <a:gd name="connsiteY8" fmla="*/ 294033 h 693898"/>
                <a:gd name="connsiteX9" fmla="*/ 1212369 w 1212369"/>
                <a:gd name="connsiteY9" fmla="*/ 420047 h 693898"/>
                <a:gd name="connsiteX10" fmla="*/ 1212369 w 1212369"/>
                <a:gd name="connsiteY10" fmla="*/ 420045 h 693898"/>
                <a:gd name="connsiteX11" fmla="*/ 1128358 w 1212369"/>
                <a:gd name="connsiteY11" fmla="*/ 504056 h 693898"/>
                <a:gd name="connsiteX12" fmla="*/ 348622 w 1212369"/>
                <a:gd name="connsiteY12" fmla="*/ 496653 h 693898"/>
                <a:gd name="connsiteX13" fmla="*/ 375369 w 1212369"/>
                <a:gd name="connsiteY13" fmla="*/ 693898 h 693898"/>
                <a:gd name="connsiteX14" fmla="*/ 294662 w 1212369"/>
                <a:gd name="connsiteY14" fmla="*/ 514532 h 693898"/>
                <a:gd name="connsiteX15" fmla="*/ 84011 w 1212369"/>
                <a:gd name="connsiteY15" fmla="*/ 504056 h 693898"/>
                <a:gd name="connsiteX16" fmla="*/ 0 w 1212369"/>
                <a:gd name="connsiteY16" fmla="*/ 420045 h 693898"/>
                <a:gd name="connsiteX17" fmla="*/ 0 w 1212369"/>
                <a:gd name="connsiteY17" fmla="*/ 420047 h 693898"/>
                <a:gd name="connsiteX18" fmla="*/ 0 w 1212369"/>
                <a:gd name="connsiteY18" fmla="*/ 294033 h 693898"/>
                <a:gd name="connsiteX19" fmla="*/ 0 w 1212369"/>
                <a:gd name="connsiteY19" fmla="*/ 294033 h 693898"/>
                <a:gd name="connsiteX20" fmla="*/ 0 w 1212369"/>
                <a:gd name="connsiteY20" fmla="*/ 84011 h 693898"/>
                <a:gd name="connsiteX0" fmla="*/ 0 w 1212369"/>
                <a:gd name="connsiteY0" fmla="*/ 84011 h 693898"/>
                <a:gd name="connsiteX1" fmla="*/ 84011 w 1212369"/>
                <a:gd name="connsiteY1" fmla="*/ 0 h 693898"/>
                <a:gd name="connsiteX2" fmla="*/ 202062 w 1212369"/>
                <a:gd name="connsiteY2" fmla="*/ 0 h 693898"/>
                <a:gd name="connsiteX3" fmla="*/ 202062 w 1212369"/>
                <a:gd name="connsiteY3" fmla="*/ 0 h 693898"/>
                <a:gd name="connsiteX4" fmla="*/ 505154 w 1212369"/>
                <a:gd name="connsiteY4" fmla="*/ 0 h 693898"/>
                <a:gd name="connsiteX5" fmla="*/ 1128358 w 1212369"/>
                <a:gd name="connsiteY5" fmla="*/ 0 h 693898"/>
                <a:gd name="connsiteX6" fmla="*/ 1212369 w 1212369"/>
                <a:gd name="connsiteY6" fmla="*/ 84011 h 693898"/>
                <a:gd name="connsiteX7" fmla="*/ 1212369 w 1212369"/>
                <a:gd name="connsiteY7" fmla="*/ 294033 h 693898"/>
                <a:gd name="connsiteX8" fmla="*/ 1212369 w 1212369"/>
                <a:gd name="connsiteY8" fmla="*/ 294033 h 693898"/>
                <a:gd name="connsiteX9" fmla="*/ 1212369 w 1212369"/>
                <a:gd name="connsiteY9" fmla="*/ 420047 h 693898"/>
                <a:gd name="connsiteX10" fmla="*/ 1212369 w 1212369"/>
                <a:gd name="connsiteY10" fmla="*/ 420045 h 693898"/>
                <a:gd name="connsiteX11" fmla="*/ 1128358 w 1212369"/>
                <a:gd name="connsiteY11" fmla="*/ 504056 h 693898"/>
                <a:gd name="connsiteX12" fmla="*/ 348622 w 1212369"/>
                <a:gd name="connsiteY12" fmla="*/ 507760 h 693898"/>
                <a:gd name="connsiteX13" fmla="*/ 375369 w 1212369"/>
                <a:gd name="connsiteY13" fmla="*/ 693898 h 693898"/>
                <a:gd name="connsiteX14" fmla="*/ 294662 w 1212369"/>
                <a:gd name="connsiteY14" fmla="*/ 514532 h 693898"/>
                <a:gd name="connsiteX15" fmla="*/ 84011 w 1212369"/>
                <a:gd name="connsiteY15" fmla="*/ 504056 h 693898"/>
                <a:gd name="connsiteX16" fmla="*/ 0 w 1212369"/>
                <a:gd name="connsiteY16" fmla="*/ 420045 h 693898"/>
                <a:gd name="connsiteX17" fmla="*/ 0 w 1212369"/>
                <a:gd name="connsiteY17" fmla="*/ 420047 h 693898"/>
                <a:gd name="connsiteX18" fmla="*/ 0 w 1212369"/>
                <a:gd name="connsiteY18" fmla="*/ 294033 h 693898"/>
                <a:gd name="connsiteX19" fmla="*/ 0 w 1212369"/>
                <a:gd name="connsiteY19" fmla="*/ 294033 h 693898"/>
                <a:gd name="connsiteX20" fmla="*/ 0 w 1212369"/>
                <a:gd name="connsiteY20" fmla="*/ 84011 h 693898"/>
                <a:gd name="connsiteX0" fmla="*/ 0 w 1212369"/>
                <a:gd name="connsiteY0" fmla="*/ 84011 h 693898"/>
                <a:gd name="connsiteX1" fmla="*/ 84011 w 1212369"/>
                <a:gd name="connsiteY1" fmla="*/ 0 h 693898"/>
                <a:gd name="connsiteX2" fmla="*/ 202062 w 1212369"/>
                <a:gd name="connsiteY2" fmla="*/ 0 h 693898"/>
                <a:gd name="connsiteX3" fmla="*/ 202062 w 1212369"/>
                <a:gd name="connsiteY3" fmla="*/ 0 h 693898"/>
                <a:gd name="connsiteX4" fmla="*/ 505154 w 1212369"/>
                <a:gd name="connsiteY4" fmla="*/ 0 h 693898"/>
                <a:gd name="connsiteX5" fmla="*/ 1128358 w 1212369"/>
                <a:gd name="connsiteY5" fmla="*/ 0 h 693898"/>
                <a:gd name="connsiteX6" fmla="*/ 1212369 w 1212369"/>
                <a:gd name="connsiteY6" fmla="*/ 84011 h 693898"/>
                <a:gd name="connsiteX7" fmla="*/ 1212369 w 1212369"/>
                <a:gd name="connsiteY7" fmla="*/ 294033 h 693898"/>
                <a:gd name="connsiteX8" fmla="*/ 1212369 w 1212369"/>
                <a:gd name="connsiteY8" fmla="*/ 294033 h 693898"/>
                <a:gd name="connsiteX9" fmla="*/ 1212369 w 1212369"/>
                <a:gd name="connsiteY9" fmla="*/ 420047 h 693898"/>
                <a:gd name="connsiteX10" fmla="*/ 1212369 w 1212369"/>
                <a:gd name="connsiteY10" fmla="*/ 420045 h 693898"/>
                <a:gd name="connsiteX11" fmla="*/ 1128358 w 1212369"/>
                <a:gd name="connsiteY11" fmla="*/ 504056 h 693898"/>
                <a:gd name="connsiteX12" fmla="*/ 348622 w 1212369"/>
                <a:gd name="connsiteY12" fmla="*/ 507760 h 693898"/>
                <a:gd name="connsiteX13" fmla="*/ 375369 w 1212369"/>
                <a:gd name="connsiteY13" fmla="*/ 693898 h 693898"/>
                <a:gd name="connsiteX14" fmla="*/ 257832 w 1212369"/>
                <a:gd name="connsiteY14" fmla="*/ 510829 h 693898"/>
                <a:gd name="connsiteX15" fmla="*/ 84011 w 1212369"/>
                <a:gd name="connsiteY15" fmla="*/ 504056 h 693898"/>
                <a:gd name="connsiteX16" fmla="*/ 0 w 1212369"/>
                <a:gd name="connsiteY16" fmla="*/ 420045 h 693898"/>
                <a:gd name="connsiteX17" fmla="*/ 0 w 1212369"/>
                <a:gd name="connsiteY17" fmla="*/ 420047 h 693898"/>
                <a:gd name="connsiteX18" fmla="*/ 0 w 1212369"/>
                <a:gd name="connsiteY18" fmla="*/ 294033 h 693898"/>
                <a:gd name="connsiteX19" fmla="*/ 0 w 1212369"/>
                <a:gd name="connsiteY19" fmla="*/ 294033 h 693898"/>
                <a:gd name="connsiteX20" fmla="*/ 0 w 1212369"/>
                <a:gd name="connsiteY20" fmla="*/ 84011 h 693898"/>
                <a:gd name="connsiteX0" fmla="*/ 0 w 1212369"/>
                <a:gd name="connsiteY0" fmla="*/ 84011 h 656877"/>
                <a:gd name="connsiteX1" fmla="*/ 84011 w 1212369"/>
                <a:gd name="connsiteY1" fmla="*/ 0 h 656877"/>
                <a:gd name="connsiteX2" fmla="*/ 202062 w 1212369"/>
                <a:gd name="connsiteY2" fmla="*/ 0 h 656877"/>
                <a:gd name="connsiteX3" fmla="*/ 202062 w 1212369"/>
                <a:gd name="connsiteY3" fmla="*/ 0 h 656877"/>
                <a:gd name="connsiteX4" fmla="*/ 505154 w 1212369"/>
                <a:gd name="connsiteY4" fmla="*/ 0 h 656877"/>
                <a:gd name="connsiteX5" fmla="*/ 1128358 w 1212369"/>
                <a:gd name="connsiteY5" fmla="*/ 0 h 656877"/>
                <a:gd name="connsiteX6" fmla="*/ 1212369 w 1212369"/>
                <a:gd name="connsiteY6" fmla="*/ 84011 h 656877"/>
                <a:gd name="connsiteX7" fmla="*/ 1212369 w 1212369"/>
                <a:gd name="connsiteY7" fmla="*/ 294033 h 656877"/>
                <a:gd name="connsiteX8" fmla="*/ 1212369 w 1212369"/>
                <a:gd name="connsiteY8" fmla="*/ 294033 h 656877"/>
                <a:gd name="connsiteX9" fmla="*/ 1212369 w 1212369"/>
                <a:gd name="connsiteY9" fmla="*/ 420047 h 656877"/>
                <a:gd name="connsiteX10" fmla="*/ 1212369 w 1212369"/>
                <a:gd name="connsiteY10" fmla="*/ 420045 h 656877"/>
                <a:gd name="connsiteX11" fmla="*/ 1128358 w 1212369"/>
                <a:gd name="connsiteY11" fmla="*/ 504056 h 656877"/>
                <a:gd name="connsiteX12" fmla="*/ 348622 w 1212369"/>
                <a:gd name="connsiteY12" fmla="*/ 507760 h 656877"/>
                <a:gd name="connsiteX13" fmla="*/ 418339 w 1212369"/>
                <a:gd name="connsiteY13" fmla="*/ 656877 h 656877"/>
                <a:gd name="connsiteX14" fmla="*/ 257832 w 1212369"/>
                <a:gd name="connsiteY14" fmla="*/ 510829 h 656877"/>
                <a:gd name="connsiteX15" fmla="*/ 84011 w 1212369"/>
                <a:gd name="connsiteY15" fmla="*/ 504056 h 656877"/>
                <a:gd name="connsiteX16" fmla="*/ 0 w 1212369"/>
                <a:gd name="connsiteY16" fmla="*/ 420045 h 656877"/>
                <a:gd name="connsiteX17" fmla="*/ 0 w 1212369"/>
                <a:gd name="connsiteY17" fmla="*/ 420047 h 656877"/>
                <a:gd name="connsiteX18" fmla="*/ 0 w 1212369"/>
                <a:gd name="connsiteY18" fmla="*/ 294033 h 656877"/>
                <a:gd name="connsiteX19" fmla="*/ 0 w 1212369"/>
                <a:gd name="connsiteY19" fmla="*/ 294033 h 656877"/>
                <a:gd name="connsiteX20" fmla="*/ 0 w 1212369"/>
                <a:gd name="connsiteY20" fmla="*/ 84011 h 656877"/>
                <a:gd name="connsiteX0" fmla="*/ 0 w 1212369"/>
                <a:gd name="connsiteY0" fmla="*/ 84011 h 664905"/>
                <a:gd name="connsiteX1" fmla="*/ 84011 w 1212369"/>
                <a:gd name="connsiteY1" fmla="*/ 0 h 664905"/>
                <a:gd name="connsiteX2" fmla="*/ 202062 w 1212369"/>
                <a:gd name="connsiteY2" fmla="*/ 0 h 664905"/>
                <a:gd name="connsiteX3" fmla="*/ 202062 w 1212369"/>
                <a:gd name="connsiteY3" fmla="*/ 0 h 664905"/>
                <a:gd name="connsiteX4" fmla="*/ 505154 w 1212369"/>
                <a:gd name="connsiteY4" fmla="*/ 0 h 664905"/>
                <a:gd name="connsiteX5" fmla="*/ 1128358 w 1212369"/>
                <a:gd name="connsiteY5" fmla="*/ 0 h 664905"/>
                <a:gd name="connsiteX6" fmla="*/ 1212369 w 1212369"/>
                <a:gd name="connsiteY6" fmla="*/ 84011 h 664905"/>
                <a:gd name="connsiteX7" fmla="*/ 1212369 w 1212369"/>
                <a:gd name="connsiteY7" fmla="*/ 294033 h 664905"/>
                <a:gd name="connsiteX8" fmla="*/ 1212369 w 1212369"/>
                <a:gd name="connsiteY8" fmla="*/ 294033 h 664905"/>
                <a:gd name="connsiteX9" fmla="*/ 1212369 w 1212369"/>
                <a:gd name="connsiteY9" fmla="*/ 420047 h 664905"/>
                <a:gd name="connsiteX10" fmla="*/ 1212369 w 1212369"/>
                <a:gd name="connsiteY10" fmla="*/ 420045 h 664905"/>
                <a:gd name="connsiteX11" fmla="*/ 1128358 w 1212369"/>
                <a:gd name="connsiteY11" fmla="*/ 504056 h 664905"/>
                <a:gd name="connsiteX12" fmla="*/ 348622 w 1212369"/>
                <a:gd name="connsiteY12" fmla="*/ 507760 h 664905"/>
                <a:gd name="connsiteX13" fmla="*/ 190845 w 1212369"/>
                <a:gd name="connsiteY13" fmla="*/ 664905 h 664905"/>
                <a:gd name="connsiteX14" fmla="*/ 257832 w 1212369"/>
                <a:gd name="connsiteY14" fmla="*/ 510829 h 664905"/>
                <a:gd name="connsiteX15" fmla="*/ 84011 w 1212369"/>
                <a:gd name="connsiteY15" fmla="*/ 504056 h 664905"/>
                <a:gd name="connsiteX16" fmla="*/ 0 w 1212369"/>
                <a:gd name="connsiteY16" fmla="*/ 420045 h 664905"/>
                <a:gd name="connsiteX17" fmla="*/ 0 w 1212369"/>
                <a:gd name="connsiteY17" fmla="*/ 420047 h 664905"/>
                <a:gd name="connsiteX18" fmla="*/ 0 w 1212369"/>
                <a:gd name="connsiteY18" fmla="*/ 294033 h 664905"/>
                <a:gd name="connsiteX19" fmla="*/ 0 w 1212369"/>
                <a:gd name="connsiteY19" fmla="*/ 294033 h 664905"/>
                <a:gd name="connsiteX20" fmla="*/ 0 w 1212369"/>
                <a:gd name="connsiteY20" fmla="*/ 84011 h 664905"/>
                <a:gd name="connsiteX0" fmla="*/ 0 w 1212369"/>
                <a:gd name="connsiteY0" fmla="*/ 84011 h 664905"/>
                <a:gd name="connsiteX1" fmla="*/ 84011 w 1212369"/>
                <a:gd name="connsiteY1" fmla="*/ 0 h 664905"/>
                <a:gd name="connsiteX2" fmla="*/ 202062 w 1212369"/>
                <a:gd name="connsiteY2" fmla="*/ 0 h 664905"/>
                <a:gd name="connsiteX3" fmla="*/ 202062 w 1212369"/>
                <a:gd name="connsiteY3" fmla="*/ 0 h 664905"/>
                <a:gd name="connsiteX4" fmla="*/ 505154 w 1212369"/>
                <a:gd name="connsiteY4" fmla="*/ 0 h 664905"/>
                <a:gd name="connsiteX5" fmla="*/ 1128358 w 1212369"/>
                <a:gd name="connsiteY5" fmla="*/ 0 h 664905"/>
                <a:gd name="connsiteX6" fmla="*/ 1212369 w 1212369"/>
                <a:gd name="connsiteY6" fmla="*/ 84011 h 664905"/>
                <a:gd name="connsiteX7" fmla="*/ 1212369 w 1212369"/>
                <a:gd name="connsiteY7" fmla="*/ 294033 h 664905"/>
                <a:gd name="connsiteX8" fmla="*/ 1212369 w 1212369"/>
                <a:gd name="connsiteY8" fmla="*/ 294033 h 664905"/>
                <a:gd name="connsiteX9" fmla="*/ 1212369 w 1212369"/>
                <a:gd name="connsiteY9" fmla="*/ 420047 h 664905"/>
                <a:gd name="connsiteX10" fmla="*/ 1212369 w 1212369"/>
                <a:gd name="connsiteY10" fmla="*/ 420045 h 664905"/>
                <a:gd name="connsiteX11" fmla="*/ 1128358 w 1212369"/>
                <a:gd name="connsiteY11" fmla="*/ 504056 h 664905"/>
                <a:gd name="connsiteX12" fmla="*/ 348622 w 1212369"/>
                <a:gd name="connsiteY12" fmla="*/ 507760 h 664905"/>
                <a:gd name="connsiteX13" fmla="*/ 190845 w 1212369"/>
                <a:gd name="connsiteY13" fmla="*/ 664905 h 664905"/>
                <a:gd name="connsiteX14" fmla="*/ 151668 w 1212369"/>
                <a:gd name="connsiteY14" fmla="*/ 498788 h 664905"/>
                <a:gd name="connsiteX15" fmla="*/ 84011 w 1212369"/>
                <a:gd name="connsiteY15" fmla="*/ 504056 h 664905"/>
                <a:gd name="connsiteX16" fmla="*/ 0 w 1212369"/>
                <a:gd name="connsiteY16" fmla="*/ 420045 h 664905"/>
                <a:gd name="connsiteX17" fmla="*/ 0 w 1212369"/>
                <a:gd name="connsiteY17" fmla="*/ 420047 h 664905"/>
                <a:gd name="connsiteX18" fmla="*/ 0 w 1212369"/>
                <a:gd name="connsiteY18" fmla="*/ 294033 h 664905"/>
                <a:gd name="connsiteX19" fmla="*/ 0 w 1212369"/>
                <a:gd name="connsiteY19" fmla="*/ 294033 h 664905"/>
                <a:gd name="connsiteX20" fmla="*/ 0 w 1212369"/>
                <a:gd name="connsiteY20" fmla="*/ 84011 h 664905"/>
                <a:gd name="connsiteX0" fmla="*/ 0 w 1212369"/>
                <a:gd name="connsiteY0" fmla="*/ 84011 h 664905"/>
                <a:gd name="connsiteX1" fmla="*/ 84011 w 1212369"/>
                <a:gd name="connsiteY1" fmla="*/ 0 h 664905"/>
                <a:gd name="connsiteX2" fmla="*/ 202062 w 1212369"/>
                <a:gd name="connsiteY2" fmla="*/ 0 h 664905"/>
                <a:gd name="connsiteX3" fmla="*/ 202062 w 1212369"/>
                <a:gd name="connsiteY3" fmla="*/ 0 h 664905"/>
                <a:gd name="connsiteX4" fmla="*/ 505154 w 1212369"/>
                <a:gd name="connsiteY4" fmla="*/ 0 h 664905"/>
                <a:gd name="connsiteX5" fmla="*/ 1128358 w 1212369"/>
                <a:gd name="connsiteY5" fmla="*/ 0 h 664905"/>
                <a:gd name="connsiteX6" fmla="*/ 1212369 w 1212369"/>
                <a:gd name="connsiteY6" fmla="*/ 84011 h 664905"/>
                <a:gd name="connsiteX7" fmla="*/ 1212369 w 1212369"/>
                <a:gd name="connsiteY7" fmla="*/ 294033 h 664905"/>
                <a:gd name="connsiteX8" fmla="*/ 1212369 w 1212369"/>
                <a:gd name="connsiteY8" fmla="*/ 294033 h 664905"/>
                <a:gd name="connsiteX9" fmla="*/ 1212369 w 1212369"/>
                <a:gd name="connsiteY9" fmla="*/ 420047 h 664905"/>
                <a:gd name="connsiteX10" fmla="*/ 1212369 w 1212369"/>
                <a:gd name="connsiteY10" fmla="*/ 420045 h 664905"/>
                <a:gd name="connsiteX11" fmla="*/ 1128358 w 1212369"/>
                <a:gd name="connsiteY11" fmla="*/ 504056 h 664905"/>
                <a:gd name="connsiteX12" fmla="*/ 231083 w 1212369"/>
                <a:gd name="connsiteY12" fmla="*/ 503746 h 664905"/>
                <a:gd name="connsiteX13" fmla="*/ 190845 w 1212369"/>
                <a:gd name="connsiteY13" fmla="*/ 664905 h 664905"/>
                <a:gd name="connsiteX14" fmla="*/ 151668 w 1212369"/>
                <a:gd name="connsiteY14" fmla="*/ 498788 h 664905"/>
                <a:gd name="connsiteX15" fmla="*/ 84011 w 1212369"/>
                <a:gd name="connsiteY15" fmla="*/ 504056 h 664905"/>
                <a:gd name="connsiteX16" fmla="*/ 0 w 1212369"/>
                <a:gd name="connsiteY16" fmla="*/ 420045 h 664905"/>
                <a:gd name="connsiteX17" fmla="*/ 0 w 1212369"/>
                <a:gd name="connsiteY17" fmla="*/ 420047 h 664905"/>
                <a:gd name="connsiteX18" fmla="*/ 0 w 1212369"/>
                <a:gd name="connsiteY18" fmla="*/ 294033 h 664905"/>
                <a:gd name="connsiteX19" fmla="*/ 0 w 1212369"/>
                <a:gd name="connsiteY19" fmla="*/ 294033 h 664905"/>
                <a:gd name="connsiteX20" fmla="*/ 0 w 1212369"/>
                <a:gd name="connsiteY20" fmla="*/ 84011 h 664905"/>
                <a:gd name="connsiteX0" fmla="*/ 0 w 1212369"/>
                <a:gd name="connsiteY0" fmla="*/ 84011 h 664905"/>
                <a:gd name="connsiteX1" fmla="*/ 84011 w 1212369"/>
                <a:gd name="connsiteY1" fmla="*/ 0 h 664905"/>
                <a:gd name="connsiteX2" fmla="*/ 202062 w 1212369"/>
                <a:gd name="connsiteY2" fmla="*/ 0 h 664905"/>
                <a:gd name="connsiteX3" fmla="*/ 202062 w 1212369"/>
                <a:gd name="connsiteY3" fmla="*/ 0 h 664905"/>
                <a:gd name="connsiteX4" fmla="*/ 505154 w 1212369"/>
                <a:gd name="connsiteY4" fmla="*/ 0 h 664905"/>
                <a:gd name="connsiteX5" fmla="*/ 1128358 w 1212369"/>
                <a:gd name="connsiteY5" fmla="*/ 0 h 664905"/>
                <a:gd name="connsiteX6" fmla="*/ 1212369 w 1212369"/>
                <a:gd name="connsiteY6" fmla="*/ 84011 h 664905"/>
                <a:gd name="connsiteX7" fmla="*/ 1212369 w 1212369"/>
                <a:gd name="connsiteY7" fmla="*/ 294033 h 664905"/>
                <a:gd name="connsiteX8" fmla="*/ 1212369 w 1212369"/>
                <a:gd name="connsiteY8" fmla="*/ 294033 h 664905"/>
                <a:gd name="connsiteX9" fmla="*/ 1212369 w 1212369"/>
                <a:gd name="connsiteY9" fmla="*/ 420047 h 664905"/>
                <a:gd name="connsiteX10" fmla="*/ 1212369 w 1212369"/>
                <a:gd name="connsiteY10" fmla="*/ 420045 h 664905"/>
                <a:gd name="connsiteX11" fmla="*/ 1128358 w 1212369"/>
                <a:gd name="connsiteY11" fmla="*/ 504056 h 664905"/>
                <a:gd name="connsiteX12" fmla="*/ 231083 w 1212369"/>
                <a:gd name="connsiteY12" fmla="*/ 503746 h 664905"/>
                <a:gd name="connsiteX13" fmla="*/ 190845 w 1212369"/>
                <a:gd name="connsiteY13" fmla="*/ 664905 h 664905"/>
                <a:gd name="connsiteX14" fmla="*/ 151668 w 1212369"/>
                <a:gd name="connsiteY14" fmla="*/ 514845 h 664905"/>
                <a:gd name="connsiteX15" fmla="*/ 84011 w 1212369"/>
                <a:gd name="connsiteY15" fmla="*/ 504056 h 664905"/>
                <a:gd name="connsiteX16" fmla="*/ 0 w 1212369"/>
                <a:gd name="connsiteY16" fmla="*/ 420045 h 664905"/>
                <a:gd name="connsiteX17" fmla="*/ 0 w 1212369"/>
                <a:gd name="connsiteY17" fmla="*/ 420047 h 664905"/>
                <a:gd name="connsiteX18" fmla="*/ 0 w 1212369"/>
                <a:gd name="connsiteY18" fmla="*/ 294033 h 664905"/>
                <a:gd name="connsiteX19" fmla="*/ 0 w 1212369"/>
                <a:gd name="connsiteY19" fmla="*/ 294033 h 664905"/>
                <a:gd name="connsiteX20" fmla="*/ 0 w 1212369"/>
                <a:gd name="connsiteY20" fmla="*/ 84011 h 664905"/>
                <a:gd name="connsiteX0" fmla="*/ 0 w 1212369"/>
                <a:gd name="connsiteY0" fmla="*/ 84011 h 664905"/>
                <a:gd name="connsiteX1" fmla="*/ 84011 w 1212369"/>
                <a:gd name="connsiteY1" fmla="*/ 0 h 664905"/>
                <a:gd name="connsiteX2" fmla="*/ 202062 w 1212369"/>
                <a:gd name="connsiteY2" fmla="*/ 0 h 664905"/>
                <a:gd name="connsiteX3" fmla="*/ 202062 w 1212369"/>
                <a:gd name="connsiteY3" fmla="*/ 0 h 664905"/>
                <a:gd name="connsiteX4" fmla="*/ 505154 w 1212369"/>
                <a:gd name="connsiteY4" fmla="*/ 0 h 664905"/>
                <a:gd name="connsiteX5" fmla="*/ 1128358 w 1212369"/>
                <a:gd name="connsiteY5" fmla="*/ 0 h 664905"/>
                <a:gd name="connsiteX6" fmla="*/ 1212369 w 1212369"/>
                <a:gd name="connsiteY6" fmla="*/ 84011 h 664905"/>
                <a:gd name="connsiteX7" fmla="*/ 1212369 w 1212369"/>
                <a:gd name="connsiteY7" fmla="*/ 294033 h 664905"/>
                <a:gd name="connsiteX8" fmla="*/ 1212369 w 1212369"/>
                <a:gd name="connsiteY8" fmla="*/ 294033 h 664905"/>
                <a:gd name="connsiteX9" fmla="*/ 1212369 w 1212369"/>
                <a:gd name="connsiteY9" fmla="*/ 420047 h 664905"/>
                <a:gd name="connsiteX10" fmla="*/ 1212369 w 1212369"/>
                <a:gd name="connsiteY10" fmla="*/ 420045 h 664905"/>
                <a:gd name="connsiteX11" fmla="*/ 1128358 w 1212369"/>
                <a:gd name="connsiteY11" fmla="*/ 504056 h 664905"/>
                <a:gd name="connsiteX12" fmla="*/ 231083 w 1212369"/>
                <a:gd name="connsiteY12" fmla="*/ 503746 h 664905"/>
                <a:gd name="connsiteX13" fmla="*/ 190845 w 1212369"/>
                <a:gd name="connsiteY13" fmla="*/ 664905 h 664905"/>
                <a:gd name="connsiteX14" fmla="*/ 151668 w 1212369"/>
                <a:gd name="connsiteY14" fmla="*/ 506816 h 664905"/>
                <a:gd name="connsiteX15" fmla="*/ 84011 w 1212369"/>
                <a:gd name="connsiteY15" fmla="*/ 504056 h 664905"/>
                <a:gd name="connsiteX16" fmla="*/ 0 w 1212369"/>
                <a:gd name="connsiteY16" fmla="*/ 420045 h 664905"/>
                <a:gd name="connsiteX17" fmla="*/ 0 w 1212369"/>
                <a:gd name="connsiteY17" fmla="*/ 420047 h 664905"/>
                <a:gd name="connsiteX18" fmla="*/ 0 w 1212369"/>
                <a:gd name="connsiteY18" fmla="*/ 294033 h 664905"/>
                <a:gd name="connsiteX19" fmla="*/ 0 w 1212369"/>
                <a:gd name="connsiteY19" fmla="*/ 294033 h 664905"/>
                <a:gd name="connsiteX20" fmla="*/ 0 w 1212369"/>
                <a:gd name="connsiteY20" fmla="*/ 84011 h 664905"/>
                <a:gd name="connsiteX0" fmla="*/ 0 w 1212369"/>
                <a:gd name="connsiteY0" fmla="*/ 84011 h 1130543"/>
                <a:gd name="connsiteX1" fmla="*/ 84011 w 1212369"/>
                <a:gd name="connsiteY1" fmla="*/ 0 h 1130543"/>
                <a:gd name="connsiteX2" fmla="*/ 202062 w 1212369"/>
                <a:gd name="connsiteY2" fmla="*/ 0 h 1130543"/>
                <a:gd name="connsiteX3" fmla="*/ 202062 w 1212369"/>
                <a:gd name="connsiteY3" fmla="*/ 0 h 1130543"/>
                <a:gd name="connsiteX4" fmla="*/ 505154 w 1212369"/>
                <a:gd name="connsiteY4" fmla="*/ 0 h 1130543"/>
                <a:gd name="connsiteX5" fmla="*/ 1128358 w 1212369"/>
                <a:gd name="connsiteY5" fmla="*/ 0 h 1130543"/>
                <a:gd name="connsiteX6" fmla="*/ 1212369 w 1212369"/>
                <a:gd name="connsiteY6" fmla="*/ 84011 h 1130543"/>
                <a:gd name="connsiteX7" fmla="*/ 1212369 w 1212369"/>
                <a:gd name="connsiteY7" fmla="*/ 294033 h 1130543"/>
                <a:gd name="connsiteX8" fmla="*/ 1212369 w 1212369"/>
                <a:gd name="connsiteY8" fmla="*/ 294033 h 1130543"/>
                <a:gd name="connsiteX9" fmla="*/ 1212369 w 1212369"/>
                <a:gd name="connsiteY9" fmla="*/ 420047 h 1130543"/>
                <a:gd name="connsiteX10" fmla="*/ 1212369 w 1212369"/>
                <a:gd name="connsiteY10" fmla="*/ 420045 h 1130543"/>
                <a:gd name="connsiteX11" fmla="*/ 1128358 w 1212369"/>
                <a:gd name="connsiteY11" fmla="*/ 504056 h 1130543"/>
                <a:gd name="connsiteX12" fmla="*/ 231083 w 1212369"/>
                <a:gd name="connsiteY12" fmla="*/ 503746 h 1130543"/>
                <a:gd name="connsiteX13" fmla="*/ 346300 w 1212369"/>
                <a:gd name="connsiteY13" fmla="*/ 1130543 h 1130543"/>
                <a:gd name="connsiteX14" fmla="*/ 151668 w 1212369"/>
                <a:gd name="connsiteY14" fmla="*/ 506816 h 1130543"/>
                <a:gd name="connsiteX15" fmla="*/ 84011 w 1212369"/>
                <a:gd name="connsiteY15" fmla="*/ 504056 h 1130543"/>
                <a:gd name="connsiteX16" fmla="*/ 0 w 1212369"/>
                <a:gd name="connsiteY16" fmla="*/ 420045 h 1130543"/>
                <a:gd name="connsiteX17" fmla="*/ 0 w 1212369"/>
                <a:gd name="connsiteY17" fmla="*/ 420047 h 1130543"/>
                <a:gd name="connsiteX18" fmla="*/ 0 w 1212369"/>
                <a:gd name="connsiteY18" fmla="*/ 294033 h 1130543"/>
                <a:gd name="connsiteX19" fmla="*/ 0 w 1212369"/>
                <a:gd name="connsiteY19" fmla="*/ 294033 h 1130543"/>
                <a:gd name="connsiteX20" fmla="*/ 0 w 1212369"/>
                <a:gd name="connsiteY20" fmla="*/ 84011 h 1130543"/>
                <a:gd name="connsiteX0" fmla="*/ 0 w 1212369"/>
                <a:gd name="connsiteY0" fmla="*/ 84011 h 1082373"/>
                <a:gd name="connsiteX1" fmla="*/ 84011 w 1212369"/>
                <a:gd name="connsiteY1" fmla="*/ 0 h 1082373"/>
                <a:gd name="connsiteX2" fmla="*/ 202062 w 1212369"/>
                <a:gd name="connsiteY2" fmla="*/ 0 h 1082373"/>
                <a:gd name="connsiteX3" fmla="*/ 202062 w 1212369"/>
                <a:gd name="connsiteY3" fmla="*/ 0 h 1082373"/>
                <a:gd name="connsiteX4" fmla="*/ 505154 w 1212369"/>
                <a:gd name="connsiteY4" fmla="*/ 0 h 1082373"/>
                <a:gd name="connsiteX5" fmla="*/ 1128358 w 1212369"/>
                <a:gd name="connsiteY5" fmla="*/ 0 h 1082373"/>
                <a:gd name="connsiteX6" fmla="*/ 1212369 w 1212369"/>
                <a:gd name="connsiteY6" fmla="*/ 84011 h 1082373"/>
                <a:gd name="connsiteX7" fmla="*/ 1212369 w 1212369"/>
                <a:gd name="connsiteY7" fmla="*/ 294033 h 1082373"/>
                <a:gd name="connsiteX8" fmla="*/ 1212369 w 1212369"/>
                <a:gd name="connsiteY8" fmla="*/ 294033 h 1082373"/>
                <a:gd name="connsiteX9" fmla="*/ 1212369 w 1212369"/>
                <a:gd name="connsiteY9" fmla="*/ 420047 h 1082373"/>
                <a:gd name="connsiteX10" fmla="*/ 1212369 w 1212369"/>
                <a:gd name="connsiteY10" fmla="*/ 420045 h 1082373"/>
                <a:gd name="connsiteX11" fmla="*/ 1128358 w 1212369"/>
                <a:gd name="connsiteY11" fmla="*/ 504056 h 1082373"/>
                <a:gd name="connsiteX12" fmla="*/ 231083 w 1212369"/>
                <a:gd name="connsiteY12" fmla="*/ 503746 h 1082373"/>
                <a:gd name="connsiteX13" fmla="*/ 346300 w 1212369"/>
                <a:gd name="connsiteY13" fmla="*/ 1082373 h 1082373"/>
                <a:gd name="connsiteX14" fmla="*/ 151668 w 1212369"/>
                <a:gd name="connsiteY14" fmla="*/ 506816 h 1082373"/>
                <a:gd name="connsiteX15" fmla="*/ 84011 w 1212369"/>
                <a:gd name="connsiteY15" fmla="*/ 504056 h 1082373"/>
                <a:gd name="connsiteX16" fmla="*/ 0 w 1212369"/>
                <a:gd name="connsiteY16" fmla="*/ 420045 h 1082373"/>
                <a:gd name="connsiteX17" fmla="*/ 0 w 1212369"/>
                <a:gd name="connsiteY17" fmla="*/ 420047 h 1082373"/>
                <a:gd name="connsiteX18" fmla="*/ 0 w 1212369"/>
                <a:gd name="connsiteY18" fmla="*/ 294033 h 1082373"/>
                <a:gd name="connsiteX19" fmla="*/ 0 w 1212369"/>
                <a:gd name="connsiteY19" fmla="*/ 294033 h 1082373"/>
                <a:gd name="connsiteX20" fmla="*/ 0 w 1212369"/>
                <a:gd name="connsiteY20" fmla="*/ 84011 h 1082373"/>
                <a:gd name="connsiteX0" fmla="*/ 0 w 1212369"/>
                <a:gd name="connsiteY0" fmla="*/ 84011 h 1046246"/>
                <a:gd name="connsiteX1" fmla="*/ 84011 w 1212369"/>
                <a:gd name="connsiteY1" fmla="*/ 0 h 1046246"/>
                <a:gd name="connsiteX2" fmla="*/ 202062 w 1212369"/>
                <a:gd name="connsiteY2" fmla="*/ 0 h 1046246"/>
                <a:gd name="connsiteX3" fmla="*/ 202062 w 1212369"/>
                <a:gd name="connsiteY3" fmla="*/ 0 h 1046246"/>
                <a:gd name="connsiteX4" fmla="*/ 505154 w 1212369"/>
                <a:gd name="connsiteY4" fmla="*/ 0 h 1046246"/>
                <a:gd name="connsiteX5" fmla="*/ 1128358 w 1212369"/>
                <a:gd name="connsiteY5" fmla="*/ 0 h 1046246"/>
                <a:gd name="connsiteX6" fmla="*/ 1212369 w 1212369"/>
                <a:gd name="connsiteY6" fmla="*/ 84011 h 1046246"/>
                <a:gd name="connsiteX7" fmla="*/ 1212369 w 1212369"/>
                <a:gd name="connsiteY7" fmla="*/ 294033 h 1046246"/>
                <a:gd name="connsiteX8" fmla="*/ 1212369 w 1212369"/>
                <a:gd name="connsiteY8" fmla="*/ 294033 h 1046246"/>
                <a:gd name="connsiteX9" fmla="*/ 1212369 w 1212369"/>
                <a:gd name="connsiteY9" fmla="*/ 420047 h 1046246"/>
                <a:gd name="connsiteX10" fmla="*/ 1212369 w 1212369"/>
                <a:gd name="connsiteY10" fmla="*/ 420045 h 1046246"/>
                <a:gd name="connsiteX11" fmla="*/ 1128358 w 1212369"/>
                <a:gd name="connsiteY11" fmla="*/ 504056 h 1046246"/>
                <a:gd name="connsiteX12" fmla="*/ 231083 w 1212369"/>
                <a:gd name="connsiteY12" fmla="*/ 503746 h 1046246"/>
                <a:gd name="connsiteX13" fmla="*/ 342508 w 1212369"/>
                <a:gd name="connsiteY13" fmla="*/ 1046246 h 1046246"/>
                <a:gd name="connsiteX14" fmla="*/ 151668 w 1212369"/>
                <a:gd name="connsiteY14" fmla="*/ 506816 h 1046246"/>
                <a:gd name="connsiteX15" fmla="*/ 84011 w 1212369"/>
                <a:gd name="connsiteY15" fmla="*/ 504056 h 1046246"/>
                <a:gd name="connsiteX16" fmla="*/ 0 w 1212369"/>
                <a:gd name="connsiteY16" fmla="*/ 420045 h 1046246"/>
                <a:gd name="connsiteX17" fmla="*/ 0 w 1212369"/>
                <a:gd name="connsiteY17" fmla="*/ 420047 h 1046246"/>
                <a:gd name="connsiteX18" fmla="*/ 0 w 1212369"/>
                <a:gd name="connsiteY18" fmla="*/ 294033 h 1046246"/>
                <a:gd name="connsiteX19" fmla="*/ 0 w 1212369"/>
                <a:gd name="connsiteY19" fmla="*/ 294033 h 1046246"/>
                <a:gd name="connsiteX20" fmla="*/ 0 w 1212369"/>
                <a:gd name="connsiteY20" fmla="*/ 84011 h 1046246"/>
                <a:gd name="connsiteX0" fmla="*/ 0 w 1212369"/>
                <a:gd name="connsiteY0" fmla="*/ 84011 h 1432624"/>
                <a:gd name="connsiteX1" fmla="*/ 84011 w 1212369"/>
                <a:gd name="connsiteY1" fmla="*/ 0 h 1432624"/>
                <a:gd name="connsiteX2" fmla="*/ 202062 w 1212369"/>
                <a:gd name="connsiteY2" fmla="*/ 0 h 1432624"/>
                <a:gd name="connsiteX3" fmla="*/ 202062 w 1212369"/>
                <a:gd name="connsiteY3" fmla="*/ 0 h 1432624"/>
                <a:gd name="connsiteX4" fmla="*/ 505154 w 1212369"/>
                <a:gd name="connsiteY4" fmla="*/ 0 h 1432624"/>
                <a:gd name="connsiteX5" fmla="*/ 1128358 w 1212369"/>
                <a:gd name="connsiteY5" fmla="*/ 0 h 1432624"/>
                <a:gd name="connsiteX6" fmla="*/ 1212369 w 1212369"/>
                <a:gd name="connsiteY6" fmla="*/ 84011 h 1432624"/>
                <a:gd name="connsiteX7" fmla="*/ 1212369 w 1212369"/>
                <a:gd name="connsiteY7" fmla="*/ 294033 h 1432624"/>
                <a:gd name="connsiteX8" fmla="*/ 1212369 w 1212369"/>
                <a:gd name="connsiteY8" fmla="*/ 294033 h 1432624"/>
                <a:gd name="connsiteX9" fmla="*/ 1212369 w 1212369"/>
                <a:gd name="connsiteY9" fmla="*/ 420047 h 1432624"/>
                <a:gd name="connsiteX10" fmla="*/ 1212369 w 1212369"/>
                <a:gd name="connsiteY10" fmla="*/ 420045 h 1432624"/>
                <a:gd name="connsiteX11" fmla="*/ 1128358 w 1212369"/>
                <a:gd name="connsiteY11" fmla="*/ 504056 h 1432624"/>
                <a:gd name="connsiteX12" fmla="*/ 231083 w 1212369"/>
                <a:gd name="connsiteY12" fmla="*/ 503746 h 1432624"/>
                <a:gd name="connsiteX13" fmla="*/ 579832 w 1212369"/>
                <a:gd name="connsiteY13" fmla="*/ 1432624 h 1432624"/>
                <a:gd name="connsiteX14" fmla="*/ 151668 w 1212369"/>
                <a:gd name="connsiteY14" fmla="*/ 506816 h 1432624"/>
                <a:gd name="connsiteX15" fmla="*/ 84011 w 1212369"/>
                <a:gd name="connsiteY15" fmla="*/ 504056 h 1432624"/>
                <a:gd name="connsiteX16" fmla="*/ 0 w 1212369"/>
                <a:gd name="connsiteY16" fmla="*/ 420045 h 1432624"/>
                <a:gd name="connsiteX17" fmla="*/ 0 w 1212369"/>
                <a:gd name="connsiteY17" fmla="*/ 420047 h 1432624"/>
                <a:gd name="connsiteX18" fmla="*/ 0 w 1212369"/>
                <a:gd name="connsiteY18" fmla="*/ 294033 h 1432624"/>
                <a:gd name="connsiteX19" fmla="*/ 0 w 1212369"/>
                <a:gd name="connsiteY19" fmla="*/ 294033 h 1432624"/>
                <a:gd name="connsiteX20" fmla="*/ 0 w 1212369"/>
                <a:gd name="connsiteY20" fmla="*/ 84011 h 1432624"/>
                <a:gd name="connsiteX0" fmla="*/ 0 w 1212369"/>
                <a:gd name="connsiteY0" fmla="*/ 84011 h 1432624"/>
                <a:gd name="connsiteX1" fmla="*/ 84011 w 1212369"/>
                <a:gd name="connsiteY1" fmla="*/ 0 h 1432624"/>
                <a:gd name="connsiteX2" fmla="*/ 202062 w 1212369"/>
                <a:gd name="connsiteY2" fmla="*/ 0 h 1432624"/>
                <a:gd name="connsiteX3" fmla="*/ 202062 w 1212369"/>
                <a:gd name="connsiteY3" fmla="*/ 0 h 1432624"/>
                <a:gd name="connsiteX4" fmla="*/ 505154 w 1212369"/>
                <a:gd name="connsiteY4" fmla="*/ 0 h 1432624"/>
                <a:gd name="connsiteX5" fmla="*/ 1128358 w 1212369"/>
                <a:gd name="connsiteY5" fmla="*/ 0 h 1432624"/>
                <a:gd name="connsiteX6" fmla="*/ 1212369 w 1212369"/>
                <a:gd name="connsiteY6" fmla="*/ 84011 h 1432624"/>
                <a:gd name="connsiteX7" fmla="*/ 1212369 w 1212369"/>
                <a:gd name="connsiteY7" fmla="*/ 294033 h 1432624"/>
                <a:gd name="connsiteX8" fmla="*/ 1212369 w 1212369"/>
                <a:gd name="connsiteY8" fmla="*/ 294033 h 1432624"/>
                <a:gd name="connsiteX9" fmla="*/ 1212369 w 1212369"/>
                <a:gd name="connsiteY9" fmla="*/ 420047 h 1432624"/>
                <a:gd name="connsiteX10" fmla="*/ 1212369 w 1212369"/>
                <a:gd name="connsiteY10" fmla="*/ 420045 h 1432624"/>
                <a:gd name="connsiteX11" fmla="*/ 1128358 w 1212369"/>
                <a:gd name="connsiteY11" fmla="*/ 504056 h 1432624"/>
                <a:gd name="connsiteX12" fmla="*/ 451564 w 1212369"/>
                <a:gd name="connsiteY12" fmla="*/ 503746 h 1432624"/>
                <a:gd name="connsiteX13" fmla="*/ 579832 w 1212369"/>
                <a:gd name="connsiteY13" fmla="*/ 1432624 h 1432624"/>
                <a:gd name="connsiteX14" fmla="*/ 151668 w 1212369"/>
                <a:gd name="connsiteY14" fmla="*/ 506816 h 1432624"/>
                <a:gd name="connsiteX15" fmla="*/ 84011 w 1212369"/>
                <a:gd name="connsiteY15" fmla="*/ 504056 h 1432624"/>
                <a:gd name="connsiteX16" fmla="*/ 0 w 1212369"/>
                <a:gd name="connsiteY16" fmla="*/ 420045 h 1432624"/>
                <a:gd name="connsiteX17" fmla="*/ 0 w 1212369"/>
                <a:gd name="connsiteY17" fmla="*/ 420047 h 1432624"/>
                <a:gd name="connsiteX18" fmla="*/ 0 w 1212369"/>
                <a:gd name="connsiteY18" fmla="*/ 294033 h 1432624"/>
                <a:gd name="connsiteX19" fmla="*/ 0 w 1212369"/>
                <a:gd name="connsiteY19" fmla="*/ 294033 h 1432624"/>
                <a:gd name="connsiteX20" fmla="*/ 0 w 1212369"/>
                <a:gd name="connsiteY20" fmla="*/ 84011 h 1432624"/>
                <a:gd name="connsiteX0" fmla="*/ 0 w 1212369"/>
                <a:gd name="connsiteY0" fmla="*/ 84011 h 1432624"/>
                <a:gd name="connsiteX1" fmla="*/ 84011 w 1212369"/>
                <a:gd name="connsiteY1" fmla="*/ 0 h 1432624"/>
                <a:gd name="connsiteX2" fmla="*/ 202062 w 1212369"/>
                <a:gd name="connsiteY2" fmla="*/ 0 h 1432624"/>
                <a:gd name="connsiteX3" fmla="*/ 202062 w 1212369"/>
                <a:gd name="connsiteY3" fmla="*/ 0 h 1432624"/>
                <a:gd name="connsiteX4" fmla="*/ 505154 w 1212369"/>
                <a:gd name="connsiteY4" fmla="*/ 0 h 1432624"/>
                <a:gd name="connsiteX5" fmla="*/ 1128358 w 1212369"/>
                <a:gd name="connsiteY5" fmla="*/ 0 h 1432624"/>
                <a:gd name="connsiteX6" fmla="*/ 1212369 w 1212369"/>
                <a:gd name="connsiteY6" fmla="*/ 84011 h 1432624"/>
                <a:gd name="connsiteX7" fmla="*/ 1212369 w 1212369"/>
                <a:gd name="connsiteY7" fmla="*/ 294033 h 1432624"/>
                <a:gd name="connsiteX8" fmla="*/ 1212369 w 1212369"/>
                <a:gd name="connsiteY8" fmla="*/ 294033 h 1432624"/>
                <a:gd name="connsiteX9" fmla="*/ 1212369 w 1212369"/>
                <a:gd name="connsiteY9" fmla="*/ 420047 h 1432624"/>
                <a:gd name="connsiteX10" fmla="*/ 1212369 w 1212369"/>
                <a:gd name="connsiteY10" fmla="*/ 420045 h 1432624"/>
                <a:gd name="connsiteX11" fmla="*/ 1128358 w 1212369"/>
                <a:gd name="connsiteY11" fmla="*/ 504056 h 1432624"/>
                <a:gd name="connsiteX12" fmla="*/ 451564 w 1212369"/>
                <a:gd name="connsiteY12" fmla="*/ 503746 h 1432624"/>
                <a:gd name="connsiteX13" fmla="*/ 579832 w 1212369"/>
                <a:gd name="connsiteY13" fmla="*/ 1432624 h 1432624"/>
                <a:gd name="connsiteX14" fmla="*/ 358370 w 1212369"/>
                <a:gd name="connsiteY14" fmla="*/ 504941 h 1432624"/>
                <a:gd name="connsiteX15" fmla="*/ 84011 w 1212369"/>
                <a:gd name="connsiteY15" fmla="*/ 504056 h 1432624"/>
                <a:gd name="connsiteX16" fmla="*/ 0 w 1212369"/>
                <a:gd name="connsiteY16" fmla="*/ 420045 h 1432624"/>
                <a:gd name="connsiteX17" fmla="*/ 0 w 1212369"/>
                <a:gd name="connsiteY17" fmla="*/ 420047 h 1432624"/>
                <a:gd name="connsiteX18" fmla="*/ 0 w 1212369"/>
                <a:gd name="connsiteY18" fmla="*/ 294033 h 1432624"/>
                <a:gd name="connsiteX19" fmla="*/ 0 w 1212369"/>
                <a:gd name="connsiteY19" fmla="*/ 294033 h 1432624"/>
                <a:gd name="connsiteX20" fmla="*/ 0 w 1212369"/>
                <a:gd name="connsiteY20" fmla="*/ 84011 h 1432624"/>
                <a:gd name="connsiteX0" fmla="*/ 0 w 1212369"/>
                <a:gd name="connsiteY0" fmla="*/ 84011 h 1363226"/>
                <a:gd name="connsiteX1" fmla="*/ 84011 w 1212369"/>
                <a:gd name="connsiteY1" fmla="*/ 0 h 1363226"/>
                <a:gd name="connsiteX2" fmla="*/ 202062 w 1212369"/>
                <a:gd name="connsiteY2" fmla="*/ 0 h 1363226"/>
                <a:gd name="connsiteX3" fmla="*/ 202062 w 1212369"/>
                <a:gd name="connsiteY3" fmla="*/ 0 h 1363226"/>
                <a:gd name="connsiteX4" fmla="*/ 505154 w 1212369"/>
                <a:gd name="connsiteY4" fmla="*/ 0 h 1363226"/>
                <a:gd name="connsiteX5" fmla="*/ 1128358 w 1212369"/>
                <a:gd name="connsiteY5" fmla="*/ 0 h 1363226"/>
                <a:gd name="connsiteX6" fmla="*/ 1212369 w 1212369"/>
                <a:gd name="connsiteY6" fmla="*/ 84011 h 1363226"/>
                <a:gd name="connsiteX7" fmla="*/ 1212369 w 1212369"/>
                <a:gd name="connsiteY7" fmla="*/ 294033 h 1363226"/>
                <a:gd name="connsiteX8" fmla="*/ 1212369 w 1212369"/>
                <a:gd name="connsiteY8" fmla="*/ 294033 h 1363226"/>
                <a:gd name="connsiteX9" fmla="*/ 1212369 w 1212369"/>
                <a:gd name="connsiteY9" fmla="*/ 420047 h 1363226"/>
                <a:gd name="connsiteX10" fmla="*/ 1212369 w 1212369"/>
                <a:gd name="connsiteY10" fmla="*/ 420045 h 1363226"/>
                <a:gd name="connsiteX11" fmla="*/ 1128358 w 1212369"/>
                <a:gd name="connsiteY11" fmla="*/ 504056 h 1363226"/>
                <a:gd name="connsiteX12" fmla="*/ 451564 w 1212369"/>
                <a:gd name="connsiteY12" fmla="*/ 503746 h 1363226"/>
                <a:gd name="connsiteX13" fmla="*/ 576769 w 1212369"/>
                <a:gd name="connsiteY13" fmla="*/ 1363226 h 1363226"/>
                <a:gd name="connsiteX14" fmla="*/ 358370 w 1212369"/>
                <a:gd name="connsiteY14" fmla="*/ 504941 h 1363226"/>
                <a:gd name="connsiteX15" fmla="*/ 84011 w 1212369"/>
                <a:gd name="connsiteY15" fmla="*/ 504056 h 1363226"/>
                <a:gd name="connsiteX16" fmla="*/ 0 w 1212369"/>
                <a:gd name="connsiteY16" fmla="*/ 420045 h 1363226"/>
                <a:gd name="connsiteX17" fmla="*/ 0 w 1212369"/>
                <a:gd name="connsiteY17" fmla="*/ 420047 h 1363226"/>
                <a:gd name="connsiteX18" fmla="*/ 0 w 1212369"/>
                <a:gd name="connsiteY18" fmla="*/ 294033 h 1363226"/>
                <a:gd name="connsiteX19" fmla="*/ 0 w 1212369"/>
                <a:gd name="connsiteY19" fmla="*/ 294033 h 1363226"/>
                <a:gd name="connsiteX20" fmla="*/ 0 w 1212369"/>
                <a:gd name="connsiteY20" fmla="*/ 84011 h 1363226"/>
                <a:gd name="connsiteX0" fmla="*/ 0 w 1212369"/>
                <a:gd name="connsiteY0" fmla="*/ 84011 h 1327589"/>
                <a:gd name="connsiteX1" fmla="*/ 84011 w 1212369"/>
                <a:gd name="connsiteY1" fmla="*/ 0 h 1327589"/>
                <a:gd name="connsiteX2" fmla="*/ 202062 w 1212369"/>
                <a:gd name="connsiteY2" fmla="*/ 0 h 1327589"/>
                <a:gd name="connsiteX3" fmla="*/ 202062 w 1212369"/>
                <a:gd name="connsiteY3" fmla="*/ 0 h 1327589"/>
                <a:gd name="connsiteX4" fmla="*/ 505154 w 1212369"/>
                <a:gd name="connsiteY4" fmla="*/ 0 h 1327589"/>
                <a:gd name="connsiteX5" fmla="*/ 1128358 w 1212369"/>
                <a:gd name="connsiteY5" fmla="*/ 0 h 1327589"/>
                <a:gd name="connsiteX6" fmla="*/ 1212369 w 1212369"/>
                <a:gd name="connsiteY6" fmla="*/ 84011 h 1327589"/>
                <a:gd name="connsiteX7" fmla="*/ 1212369 w 1212369"/>
                <a:gd name="connsiteY7" fmla="*/ 294033 h 1327589"/>
                <a:gd name="connsiteX8" fmla="*/ 1212369 w 1212369"/>
                <a:gd name="connsiteY8" fmla="*/ 294033 h 1327589"/>
                <a:gd name="connsiteX9" fmla="*/ 1212369 w 1212369"/>
                <a:gd name="connsiteY9" fmla="*/ 420047 h 1327589"/>
                <a:gd name="connsiteX10" fmla="*/ 1212369 w 1212369"/>
                <a:gd name="connsiteY10" fmla="*/ 420045 h 1327589"/>
                <a:gd name="connsiteX11" fmla="*/ 1128358 w 1212369"/>
                <a:gd name="connsiteY11" fmla="*/ 504056 h 1327589"/>
                <a:gd name="connsiteX12" fmla="*/ 451564 w 1212369"/>
                <a:gd name="connsiteY12" fmla="*/ 503746 h 1327589"/>
                <a:gd name="connsiteX13" fmla="*/ 573707 w 1212369"/>
                <a:gd name="connsiteY13" fmla="*/ 1327589 h 1327589"/>
                <a:gd name="connsiteX14" fmla="*/ 358370 w 1212369"/>
                <a:gd name="connsiteY14" fmla="*/ 504941 h 1327589"/>
                <a:gd name="connsiteX15" fmla="*/ 84011 w 1212369"/>
                <a:gd name="connsiteY15" fmla="*/ 504056 h 1327589"/>
                <a:gd name="connsiteX16" fmla="*/ 0 w 1212369"/>
                <a:gd name="connsiteY16" fmla="*/ 420045 h 1327589"/>
                <a:gd name="connsiteX17" fmla="*/ 0 w 1212369"/>
                <a:gd name="connsiteY17" fmla="*/ 420047 h 1327589"/>
                <a:gd name="connsiteX18" fmla="*/ 0 w 1212369"/>
                <a:gd name="connsiteY18" fmla="*/ 294033 h 1327589"/>
                <a:gd name="connsiteX19" fmla="*/ 0 w 1212369"/>
                <a:gd name="connsiteY19" fmla="*/ 294033 h 1327589"/>
                <a:gd name="connsiteX20" fmla="*/ 0 w 1212369"/>
                <a:gd name="connsiteY20" fmla="*/ 84011 h 1327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212369" h="1327589">
                  <a:moveTo>
                    <a:pt x="0" y="84011"/>
                  </a:moveTo>
                  <a:cubicBezTo>
                    <a:pt x="0" y="37613"/>
                    <a:pt x="37613" y="0"/>
                    <a:pt x="84011" y="0"/>
                  </a:cubicBezTo>
                  <a:lnTo>
                    <a:pt x="202062" y="0"/>
                  </a:lnTo>
                  <a:lnTo>
                    <a:pt x="202062" y="0"/>
                  </a:lnTo>
                  <a:lnTo>
                    <a:pt x="505154" y="0"/>
                  </a:lnTo>
                  <a:lnTo>
                    <a:pt x="1128358" y="0"/>
                  </a:lnTo>
                  <a:cubicBezTo>
                    <a:pt x="1174756" y="0"/>
                    <a:pt x="1212369" y="37613"/>
                    <a:pt x="1212369" y="84011"/>
                  </a:cubicBezTo>
                  <a:lnTo>
                    <a:pt x="1212369" y="294033"/>
                  </a:lnTo>
                  <a:lnTo>
                    <a:pt x="1212369" y="294033"/>
                  </a:lnTo>
                  <a:lnTo>
                    <a:pt x="1212369" y="420047"/>
                  </a:lnTo>
                  <a:lnTo>
                    <a:pt x="1212369" y="420045"/>
                  </a:lnTo>
                  <a:cubicBezTo>
                    <a:pt x="1212369" y="466443"/>
                    <a:pt x="1174756" y="504056"/>
                    <a:pt x="1128358" y="504056"/>
                  </a:cubicBezTo>
                  <a:lnTo>
                    <a:pt x="451564" y="503746"/>
                  </a:lnTo>
                  <a:lnTo>
                    <a:pt x="573707" y="1327589"/>
                  </a:lnTo>
                  <a:lnTo>
                    <a:pt x="358370" y="504941"/>
                  </a:lnTo>
                  <a:lnTo>
                    <a:pt x="84011" y="504056"/>
                  </a:lnTo>
                  <a:cubicBezTo>
                    <a:pt x="37613" y="504056"/>
                    <a:pt x="0" y="466443"/>
                    <a:pt x="0" y="420045"/>
                  </a:cubicBezTo>
                  <a:lnTo>
                    <a:pt x="0" y="420047"/>
                  </a:lnTo>
                  <a:lnTo>
                    <a:pt x="0" y="294033"/>
                  </a:lnTo>
                  <a:lnTo>
                    <a:pt x="0" y="294033"/>
                  </a:lnTo>
                  <a:lnTo>
                    <a:pt x="0" y="84011"/>
                  </a:lnTo>
                  <a:close/>
                </a:path>
              </a:pathLst>
            </a:custGeom>
            <a:solidFill>
              <a:srgbClr val="FEF3F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8" name="テキスト ボックス 97"/>
            <p:cNvSpPr txBox="1"/>
            <p:nvPr/>
          </p:nvSpPr>
          <p:spPr>
            <a:xfrm>
              <a:off x="7387697" y="2088580"/>
              <a:ext cx="133882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共働き，結婚資金の</a:t>
              </a:r>
              <a:endPara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援助を予定</a:t>
              </a:r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8389377" y="3490689"/>
            <a:ext cx="1239113" cy="1678750"/>
            <a:chOff x="8337089" y="3882398"/>
            <a:chExt cx="1239113" cy="1678750"/>
          </a:xfrm>
        </p:grpSpPr>
        <p:sp>
          <p:nvSpPr>
            <p:cNvPr id="102" name="角丸四角形吹き出し 20"/>
            <p:cNvSpPr/>
            <p:nvPr/>
          </p:nvSpPr>
          <p:spPr>
            <a:xfrm flipV="1">
              <a:off x="8347092" y="3882398"/>
              <a:ext cx="929092" cy="1678750"/>
            </a:xfrm>
            <a:custGeom>
              <a:avLst/>
              <a:gdLst>
                <a:gd name="connsiteX0" fmla="*/ 0 w 1212369"/>
                <a:gd name="connsiteY0" fmla="*/ 84011 h 504056"/>
                <a:gd name="connsiteX1" fmla="*/ 84011 w 1212369"/>
                <a:gd name="connsiteY1" fmla="*/ 0 h 504056"/>
                <a:gd name="connsiteX2" fmla="*/ 202062 w 1212369"/>
                <a:gd name="connsiteY2" fmla="*/ 0 h 504056"/>
                <a:gd name="connsiteX3" fmla="*/ 202062 w 1212369"/>
                <a:gd name="connsiteY3" fmla="*/ 0 h 504056"/>
                <a:gd name="connsiteX4" fmla="*/ 505154 w 1212369"/>
                <a:gd name="connsiteY4" fmla="*/ 0 h 504056"/>
                <a:gd name="connsiteX5" fmla="*/ 1128358 w 1212369"/>
                <a:gd name="connsiteY5" fmla="*/ 0 h 504056"/>
                <a:gd name="connsiteX6" fmla="*/ 1212369 w 1212369"/>
                <a:gd name="connsiteY6" fmla="*/ 84011 h 504056"/>
                <a:gd name="connsiteX7" fmla="*/ 1212369 w 1212369"/>
                <a:gd name="connsiteY7" fmla="*/ 294033 h 504056"/>
                <a:gd name="connsiteX8" fmla="*/ 1212369 w 1212369"/>
                <a:gd name="connsiteY8" fmla="*/ 294033 h 504056"/>
                <a:gd name="connsiteX9" fmla="*/ 1212369 w 1212369"/>
                <a:gd name="connsiteY9" fmla="*/ 420047 h 504056"/>
                <a:gd name="connsiteX10" fmla="*/ 1212369 w 1212369"/>
                <a:gd name="connsiteY10" fmla="*/ 420045 h 504056"/>
                <a:gd name="connsiteX11" fmla="*/ 1128358 w 1212369"/>
                <a:gd name="connsiteY11" fmla="*/ 504056 h 504056"/>
                <a:gd name="connsiteX12" fmla="*/ 505154 w 1212369"/>
                <a:gd name="connsiteY12" fmla="*/ 504056 h 504056"/>
                <a:gd name="connsiteX13" fmla="*/ 572056 w 1212369"/>
                <a:gd name="connsiteY13" fmla="*/ 775344 h 504056"/>
                <a:gd name="connsiteX14" fmla="*/ 202062 w 1212369"/>
                <a:gd name="connsiteY14" fmla="*/ 504056 h 504056"/>
                <a:gd name="connsiteX15" fmla="*/ 84011 w 1212369"/>
                <a:gd name="connsiteY15" fmla="*/ 504056 h 504056"/>
                <a:gd name="connsiteX16" fmla="*/ 0 w 1212369"/>
                <a:gd name="connsiteY16" fmla="*/ 420045 h 504056"/>
                <a:gd name="connsiteX17" fmla="*/ 0 w 1212369"/>
                <a:gd name="connsiteY17" fmla="*/ 420047 h 504056"/>
                <a:gd name="connsiteX18" fmla="*/ 0 w 1212369"/>
                <a:gd name="connsiteY18" fmla="*/ 294033 h 504056"/>
                <a:gd name="connsiteX19" fmla="*/ 0 w 1212369"/>
                <a:gd name="connsiteY19" fmla="*/ 294033 h 504056"/>
                <a:gd name="connsiteX20" fmla="*/ 0 w 1212369"/>
                <a:gd name="connsiteY20" fmla="*/ 84011 h 504056"/>
                <a:gd name="connsiteX0" fmla="*/ 0 w 1212369"/>
                <a:gd name="connsiteY0" fmla="*/ 84011 h 775344"/>
                <a:gd name="connsiteX1" fmla="*/ 84011 w 1212369"/>
                <a:gd name="connsiteY1" fmla="*/ 0 h 775344"/>
                <a:gd name="connsiteX2" fmla="*/ 202062 w 1212369"/>
                <a:gd name="connsiteY2" fmla="*/ 0 h 775344"/>
                <a:gd name="connsiteX3" fmla="*/ 202062 w 1212369"/>
                <a:gd name="connsiteY3" fmla="*/ 0 h 775344"/>
                <a:gd name="connsiteX4" fmla="*/ 505154 w 1212369"/>
                <a:gd name="connsiteY4" fmla="*/ 0 h 775344"/>
                <a:gd name="connsiteX5" fmla="*/ 1128358 w 1212369"/>
                <a:gd name="connsiteY5" fmla="*/ 0 h 775344"/>
                <a:gd name="connsiteX6" fmla="*/ 1212369 w 1212369"/>
                <a:gd name="connsiteY6" fmla="*/ 84011 h 775344"/>
                <a:gd name="connsiteX7" fmla="*/ 1212369 w 1212369"/>
                <a:gd name="connsiteY7" fmla="*/ 294033 h 775344"/>
                <a:gd name="connsiteX8" fmla="*/ 1212369 w 1212369"/>
                <a:gd name="connsiteY8" fmla="*/ 294033 h 775344"/>
                <a:gd name="connsiteX9" fmla="*/ 1212369 w 1212369"/>
                <a:gd name="connsiteY9" fmla="*/ 420047 h 775344"/>
                <a:gd name="connsiteX10" fmla="*/ 1212369 w 1212369"/>
                <a:gd name="connsiteY10" fmla="*/ 420045 h 775344"/>
                <a:gd name="connsiteX11" fmla="*/ 1128358 w 1212369"/>
                <a:gd name="connsiteY11" fmla="*/ 504056 h 775344"/>
                <a:gd name="connsiteX12" fmla="*/ 505154 w 1212369"/>
                <a:gd name="connsiteY12" fmla="*/ 504056 h 775344"/>
                <a:gd name="connsiteX13" fmla="*/ 572056 w 1212369"/>
                <a:gd name="connsiteY13" fmla="*/ 775344 h 775344"/>
                <a:gd name="connsiteX14" fmla="*/ 384942 w 1212369"/>
                <a:gd name="connsiteY14" fmla="*/ 524376 h 775344"/>
                <a:gd name="connsiteX15" fmla="*/ 84011 w 1212369"/>
                <a:gd name="connsiteY15" fmla="*/ 504056 h 775344"/>
                <a:gd name="connsiteX16" fmla="*/ 0 w 1212369"/>
                <a:gd name="connsiteY16" fmla="*/ 420045 h 775344"/>
                <a:gd name="connsiteX17" fmla="*/ 0 w 1212369"/>
                <a:gd name="connsiteY17" fmla="*/ 420047 h 775344"/>
                <a:gd name="connsiteX18" fmla="*/ 0 w 1212369"/>
                <a:gd name="connsiteY18" fmla="*/ 294033 h 775344"/>
                <a:gd name="connsiteX19" fmla="*/ 0 w 1212369"/>
                <a:gd name="connsiteY19" fmla="*/ 294033 h 775344"/>
                <a:gd name="connsiteX20" fmla="*/ 0 w 1212369"/>
                <a:gd name="connsiteY20" fmla="*/ 84011 h 775344"/>
                <a:gd name="connsiteX0" fmla="*/ 0 w 1212369"/>
                <a:gd name="connsiteY0" fmla="*/ 84011 h 775344"/>
                <a:gd name="connsiteX1" fmla="*/ 84011 w 1212369"/>
                <a:gd name="connsiteY1" fmla="*/ 0 h 775344"/>
                <a:gd name="connsiteX2" fmla="*/ 202062 w 1212369"/>
                <a:gd name="connsiteY2" fmla="*/ 0 h 775344"/>
                <a:gd name="connsiteX3" fmla="*/ 202062 w 1212369"/>
                <a:gd name="connsiteY3" fmla="*/ 0 h 775344"/>
                <a:gd name="connsiteX4" fmla="*/ 505154 w 1212369"/>
                <a:gd name="connsiteY4" fmla="*/ 0 h 775344"/>
                <a:gd name="connsiteX5" fmla="*/ 1128358 w 1212369"/>
                <a:gd name="connsiteY5" fmla="*/ 0 h 775344"/>
                <a:gd name="connsiteX6" fmla="*/ 1212369 w 1212369"/>
                <a:gd name="connsiteY6" fmla="*/ 84011 h 775344"/>
                <a:gd name="connsiteX7" fmla="*/ 1212369 w 1212369"/>
                <a:gd name="connsiteY7" fmla="*/ 294033 h 775344"/>
                <a:gd name="connsiteX8" fmla="*/ 1212369 w 1212369"/>
                <a:gd name="connsiteY8" fmla="*/ 294033 h 775344"/>
                <a:gd name="connsiteX9" fmla="*/ 1212369 w 1212369"/>
                <a:gd name="connsiteY9" fmla="*/ 420047 h 775344"/>
                <a:gd name="connsiteX10" fmla="*/ 1212369 w 1212369"/>
                <a:gd name="connsiteY10" fmla="*/ 420045 h 775344"/>
                <a:gd name="connsiteX11" fmla="*/ 1128358 w 1212369"/>
                <a:gd name="connsiteY11" fmla="*/ 504056 h 775344"/>
                <a:gd name="connsiteX12" fmla="*/ 505154 w 1212369"/>
                <a:gd name="connsiteY12" fmla="*/ 504056 h 775344"/>
                <a:gd name="connsiteX13" fmla="*/ 572056 w 1212369"/>
                <a:gd name="connsiteY13" fmla="*/ 775344 h 775344"/>
                <a:gd name="connsiteX14" fmla="*/ 308742 w 1212369"/>
                <a:gd name="connsiteY14" fmla="*/ 504056 h 775344"/>
                <a:gd name="connsiteX15" fmla="*/ 84011 w 1212369"/>
                <a:gd name="connsiteY15" fmla="*/ 504056 h 775344"/>
                <a:gd name="connsiteX16" fmla="*/ 0 w 1212369"/>
                <a:gd name="connsiteY16" fmla="*/ 420045 h 775344"/>
                <a:gd name="connsiteX17" fmla="*/ 0 w 1212369"/>
                <a:gd name="connsiteY17" fmla="*/ 420047 h 775344"/>
                <a:gd name="connsiteX18" fmla="*/ 0 w 1212369"/>
                <a:gd name="connsiteY18" fmla="*/ 294033 h 775344"/>
                <a:gd name="connsiteX19" fmla="*/ 0 w 1212369"/>
                <a:gd name="connsiteY19" fmla="*/ 294033 h 775344"/>
                <a:gd name="connsiteX20" fmla="*/ 0 w 1212369"/>
                <a:gd name="connsiteY20" fmla="*/ 84011 h 775344"/>
                <a:gd name="connsiteX0" fmla="*/ 0 w 1212369"/>
                <a:gd name="connsiteY0" fmla="*/ 84011 h 775344"/>
                <a:gd name="connsiteX1" fmla="*/ 84011 w 1212369"/>
                <a:gd name="connsiteY1" fmla="*/ 0 h 775344"/>
                <a:gd name="connsiteX2" fmla="*/ 202062 w 1212369"/>
                <a:gd name="connsiteY2" fmla="*/ 0 h 775344"/>
                <a:gd name="connsiteX3" fmla="*/ 202062 w 1212369"/>
                <a:gd name="connsiteY3" fmla="*/ 0 h 775344"/>
                <a:gd name="connsiteX4" fmla="*/ 505154 w 1212369"/>
                <a:gd name="connsiteY4" fmla="*/ 0 h 775344"/>
                <a:gd name="connsiteX5" fmla="*/ 1128358 w 1212369"/>
                <a:gd name="connsiteY5" fmla="*/ 0 h 775344"/>
                <a:gd name="connsiteX6" fmla="*/ 1212369 w 1212369"/>
                <a:gd name="connsiteY6" fmla="*/ 84011 h 775344"/>
                <a:gd name="connsiteX7" fmla="*/ 1212369 w 1212369"/>
                <a:gd name="connsiteY7" fmla="*/ 294033 h 775344"/>
                <a:gd name="connsiteX8" fmla="*/ 1212369 w 1212369"/>
                <a:gd name="connsiteY8" fmla="*/ 294033 h 775344"/>
                <a:gd name="connsiteX9" fmla="*/ 1212369 w 1212369"/>
                <a:gd name="connsiteY9" fmla="*/ 420047 h 775344"/>
                <a:gd name="connsiteX10" fmla="*/ 1212369 w 1212369"/>
                <a:gd name="connsiteY10" fmla="*/ 420045 h 775344"/>
                <a:gd name="connsiteX11" fmla="*/ 1128358 w 1212369"/>
                <a:gd name="connsiteY11" fmla="*/ 504056 h 775344"/>
                <a:gd name="connsiteX12" fmla="*/ 505154 w 1212369"/>
                <a:gd name="connsiteY12" fmla="*/ 504056 h 775344"/>
                <a:gd name="connsiteX13" fmla="*/ 572056 w 1212369"/>
                <a:gd name="connsiteY13" fmla="*/ 775344 h 775344"/>
                <a:gd name="connsiteX14" fmla="*/ 420502 w 1212369"/>
                <a:gd name="connsiteY14" fmla="*/ 514216 h 775344"/>
                <a:gd name="connsiteX15" fmla="*/ 84011 w 1212369"/>
                <a:gd name="connsiteY15" fmla="*/ 504056 h 775344"/>
                <a:gd name="connsiteX16" fmla="*/ 0 w 1212369"/>
                <a:gd name="connsiteY16" fmla="*/ 420045 h 775344"/>
                <a:gd name="connsiteX17" fmla="*/ 0 w 1212369"/>
                <a:gd name="connsiteY17" fmla="*/ 420047 h 775344"/>
                <a:gd name="connsiteX18" fmla="*/ 0 w 1212369"/>
                <a:gd name="connsiteY18" fmla="*/ 294033 h 775344"/>
                <a:gd name="connsiteX19" fmla="*/ 0 w 1212369"/>
                <a:gd name="connsiteY19" fmla="*/ 294033 h 775344"/>
                <a:gd name="connsiteX20" fmla="*/ 0 w 1212369"/>
                <a:gd name="connsiteY20" fmla="*/ 84011 h 775344"/>
                <a:gd name="connsiteX0" fmla="*/ 0 w 1212369"/>
                <a:gd name="connsiteY0" fmla="*/ 84011 h 775344"/>
                <a:gd name="connsiteX1" fmla="*/ 84011 w 1212369"/>
                <a:gd name="connsiteY1" fmla="*/ 0 h 775344"/>
                <a:gd name="connsiteX2" fmla="*/ 202062 w 1212369"/>
                <a:gd name="connsiteY2" fmla="*/ 0 h 775344"/>
                <a:gd name="connsiteX3" fmla="*/ 202062 w 1212369"/>
                <a:gd name="connsiteY3" fmla="*/ 0 h 775344"/>
                <a:gd name="connsiteX4" fmla="*/ 505154 w 1212369"/>
                <a:gd name="connsiteY4" fmla="*/ 0 h 775344"/>
                <a:gd name="connsiteX5" fmla="*/ 1128358 w 1212369"/>
                <a:gd name="connsiteY5" fmla="*/ 0 h 775344"/>
                <a:gd name="connsiteX6" fmla="*/ 1212369 w 1212369"/>
                <a:gd name="connsiteY6" fmla="*/ 84011 h 775344"/>
                <a:gd name="connsiteX7" fmla="*/ 1212369 w 1212369"/>
                <a:gd name="connsiteY7" fmla="*/ 294033 h 775344"/>
                <a:gd name="connsiteX8" fmla="*/ 1212369 w 1212369"/>
                <a:gd name="connsiteY8" fmla="*/ 294033 h 775344"/>
                <a:gd name="connsiteX9" fmla="*/ 1212369 w 1212369"/>
                <a:gd name="connsiteY9" fmla="*/ 420047 h 775344"/>
                <a:gd name="connsiteX10" fmla="*/ 1212369 w 1212369"/>
                <a:gd name="connsiteY10" fmla="*/ 420045 h 775344"/>
                <a:gd name="connsiteX11" fmla="*/ 1128358 w 1212369"/>
                <a:gd name="connsiteY11" fmla="*/ 504056 h 775344"/>
                <a:gd name="connsiteX12" fmla="*/ 505154 w 1212369"/>
                <a:gd name="connsiteY12" fmla="*/ 504056 h 775344"/>
                <a:gd name="connsiteX13" fmla="*/ 572056 w 1212369"/>
                <a:gd name="connsiteY13" fmla="*/ 775344 h 775344"/>
                <a:gd name="connsiteX14" fmla="*/ 420502 w 1212369"/>
                <a:gd name="connsiteY14" fmla="*/ 507128 h 775344"/>
                <a:gd name="connsiteX15" fmla="*/ 84011 w 1212369"/>
                <a:gd name="connsiteY15" fmla="*/ 504056 h 775344"/>
                <a:gd name="connsiteX16" fmla="*/ 0 w 1212369"/>
                <a:gd name="connsiteY16" fmla="*/ 420045 h 775344"/>
                <a:gd name="connsiteX17" fmla="*/ 0 w 1212369"/>
                <a:gd name="connsiteY17" fmla="*/ 420047 h 775344"/>
                <a:gd name="connsiteX18" fmla="*/ 0 w 1212369"/>
                <a:gd name="connsiteY18" fmla="*/ 294033 h 775344"/>
                <a:gd name="connsiteX19" fmla="*/ 0 w 1212369"/>
                <a:gd name="connsiteY19" fmla="*/ 294033 h 775344"/>
                <a:gd name="connsiteX20" fmla="*/ 0 w 1212369"/>
                <a:gd name="connsiteY20" fmla="*/ 84011 h 775344"/>
                <a:gd name="connsiteX0" fmla="*/ 0 w 1212369"/>
                <a:gd name="connsiteY0" fmla="*/ 84011 h 808663"/>
                <a:gd name="connsiteX1" fmla="*/ 84011 w 1212369"/>
                <a:gd name="connsiteY1" fmla="*/ 0 h 808663"/>
                <a:gd name="connsiteX2" fmla="*/ 202062 w 1212369"/>
                <a:gd name="connsiteY2" fmla="*/ 0 h 808663"/>
                <a:gd name="connsiteX3" fmla="*/ 202062 w 1212369"/>
                <a:gd name="connsiteY3" fmla="*/ 0 h 808663"/>
                <a:gd name="connsiteX4" fmla="*/ 505154 w 1212369"/>
                <a:gd name="connsiteY4" fmla="*/ 0 h 808663"/>
                <a:gd name="connsiteX5" fmla="*/ 1128358 w 1212369"/>
                <a:gd name="connsiteY5" fmla="*/ 0 h 808663"/>
                <a:gd name="connsiteX6" fmla="*/ 1212369 w 1212369"/>
                <a:gd name="connsiteY6" fmla="*/ 84011 h 808663"/>
                <a:gd name="connsiteX7" fmla="*/ 1212369 w 1212369"/>
                <a:gd name="connsiteY7" fmla="*/ 294033 h 808663"/>
                <a:gd name="connsiteX8" fmla="*/ 1212369 w 1212369"/>
                <a:gd name="connsiteY8" fmla="*/ 294033 h 808663"/>
                <a:gd name="connsiteX9" fmla="*/ 1212369 w 1212369"/>
                <a:gd name="connsiteY9" fmla="*/ 420047 h 808663"/>
                <a:gd name="connsiteX10" fmla="*/ 1212369 w 1212369"/>
                <a:gd name="connsiteY10" fmla="*/ 420045 h 808663"/>
                <a:gd name="connsiteX11" fmla="*/ 1128358 w 1212369"/>
                <a:gd name="connsiteY11" fmla="*/ 504056 h 808663"/>
                <a:gd name="connsiteX12" fmla="*/ 505154 w 1212369"/>
                <a:gd name="connsiteY12" fmla="*/ 504056 h 808663"/>
                <a:gd name="connsiteX13" fmla="*/ 634167 w 1212369"/>
                <a:gd name="connsiteY13" fmla="*/ 808663 h 808663"/>
                <a:gd name="connsiteX14" fmla="*/ 420502 w 1212369"/>
                <a:gd name="connsiteY14" fmla="*/ 507128 h 808663"/>
                <a:gd name="connsiteX15" fmla="*/ 84011 w 1212369"/>
                <a:gd name="connsiteY15" fmla="*/ 504056 h 808663"/>
                <a:gd name="connsiteX16" fmla="*/ 0 w 1212369"/>
                <a:gd name="connsiteY16" fmla="*/ 420045 h 808663"/>
                <a:gd name="connsiteX17" fmla="*/ 0 w 1212369"/>
                <a:gd name="connsiteY17" fmla="*/ 420047 h 808663"/>
                <a:gd name="connsiteX18" fmla="*/ 0 w 1212369"/>
                <a:gd name="connsiteY18" fmla="*/ 294033 h 808663"/>
                <a:gd name="connsiteX19" fmla="*/ 0 w 1212369"/>
                <a:gd name="connsiteY19" fmla="*/ 294033 h 808663"/>
                <a:gd name="connsiteX20" fmla="*/ 0 w 1212369"/>
                <a:gd name="connsiteY20" fmla="*/ 84011 h 808663"/>
                <a:gd name="connsiteX0" fmla="*/ 0 w 1212369"/>
                <a:gd name="connsiteY0" fmla="*/ 84011 h 779046"/>
                <a:gd name="connsiteX1" fmla="*/ 84011 w 1212369"/>
                <a:gd name="connsiteY1" fmla="*/ 0 h 779046"/>
                <a:gd name="connsiteX2" fmla="*/ 202062 w 1212369"/>
                <a:gd name="connsiteY2" fmla="*/ 0 h 779046"/>
                <a:gd name="connsiteX3" fmla="*/ 202062 w 1212369"/>
                <a:gd name="connsiteY3" fmla="*/ 0 h 779046"/>
                <a:gd name="connsiteX4" fmla="*/ 505154 w 1212369"/>
                <a:gd name="connsiteY4" fmla="*/ 0 h 779046"/>
                <a:gd name="connsiteX5" fmla="*/ 1128358 w 1212369"/>
                <a:gd name="connsiteY5" fmla="*/ 0 h 779046"/>
                <a:gd name="connsiteX6" fmla="*/ 1212369 w 1212369"/>
                <a:gd name="connsiteY6" fmla="*/ 84011 h 779046"/>
                <a:gd name="connsiteX7" fmla="*/ 1212369 w 1212369"/>
                <a:gd name="connsiteY7" fmla="*/ 294033 h 779046"/>
                <a:gd name="connsiteX8" fmla="*/ 1212369 w 1212369"/>
                <a:gd name="connsiteY8" fmla="*/ 294033 h 779046"/>
                <a:gd name="connsiteX9" fmla="*/ 1212369 w 1212369"/>
                <a:gd name="connsiteY9" fmla="*/ 420047 h 779046"/>
                <a:gd name="connsiteX10" fmla="*/ 1212369 w 1212369"/>
                <a:gd name="connsiteY10" fmla="*/ 420045 h 779046"/>
                <a:gd name="connsiteX11" fmla="*/ 1128358 w 1212369"/>
                <a:gd name="connsiteY11" fmla="*/ 504056 h 779046"/>
                <a:gd name="connsiteX12" fmla="*/ 505154 w 1212369"/>
                <a:gd name="connsiteY12" fmla="*/ 504056 h 779046"/>
                <a:gd name="connsiteX13" fmla="*/ 599661 w 1212369"/>
                <a:gd name="connsiteY13" fmla="*/ 779046 h 779046"/>
                <a:gd name="connsiteX14" fmla="*/ 420502 w 1212369"/>
                <a:gd name="connsiteY14" fmla="*/ 507128 h 779046"/>
                <a:gd name="connsiteX15" fmla="*/ 84011 w 1212369"/>
                <a:gd name="connsiteY15" fmla="*/ 504056 h 779046"/>
                <a:gd name="connsiteX16" fmla="*/ 0 w 1212369"/>
                <a:gd name="connsiteY16" fmla="*/ 420045 h 779046"/>
                <a:gd name="connsiteX17" fmla="*/ 0 w 1212369"/>
                <a:gd name="connsiteY17" fmla="*/ 420047 h 779046"/>
                <a:gd name="connsiteX18" fmla="*/ 0 w 1212369"/>
                <a:gd name="connsiteY18" fmla="*/ 294033 h 779046"/>
                <a:gd name="connsiteX19" fmla="*/ 0 w 1212369"/>
                <a:gd name="connsiteY19" fmla="*/ 294033 h 779046"/>
                <a:gd name="connsiteX20" fmla="*/ 0 w 1212369"/>
                <a:gd name="connsiteY20" fmla="*/ 84011 h 779046"/>
                <a:gd name="connsiteX0" fmla="*/ 0 w 1212369"/>
                <a:gd name="connsiteY0" fmla="*/ 84011 h 671725"/>
                <a:gd name="connsiteX1" fmla="*/ 84011 w 1212369"/>
                <a:gd name="connsiteY1" fmla="*/ 0 h 671725"/>
                <a:gd name="connsiteX2" fmla="*/ 202062 w 1212369"/>
                <a:gd name="connsiteY2" fmla="*/ 0 h 671725"/>
                <a:gd name="connsiteX3" fmla="*/ 202062 w 1212369"/>
                <a:gd name="connsiteY3" fmla="*/ 0 h 671725"/>
                <a:gd name="connsiteX4" fmla="*/ 505154 w 1212369"/>
                <a:gd name="connsiteY4" fmla="*/ 0 h 671725"/>
                <a:gd name="connsiteX5" fmla="*/ 1128358 w 1212369"/>
                <a:gd name="connsiteY5" fmla="*/ 0 h 671725"/>
                <a:gd name="connsiteX6" fmla="*/ 1212369 w 1212369"/>
                <a:gd name="connsiteY6" fmla="*/ 84011 h 671725"/>
                <a:gd name="connsiteX7" fmla="*/ 1212369 w 1212369"/>
                <a:gd name="connsiteY7" fmla="*/ 294033 h 671725"/>
                <a:gd name="connsiteX8" fmla="*/ 1212369 w 1212369"/>
                <a:gd name="connsiteY8" fmla="*/ 294033 h 671725"/>
                <a:gd name="connsiteX9" fmla="*/ 1212369 w 1212369"/>
                <a:gd name="connsiteY9" fmla="*/ 420047 h 671725"/>
                <a:gd name="connsiteX10" fmla="*/ 1212369 w 1212369"/>
                <a:gd name="connsiteY10" fmla="*/ 420045 h 671725"/>
                <a:gd name="connsiteX11" fmla="*/ 1128358 w 1212369"/>
                <a:gd name="connsiteY11" fmla="*/ 504056 h 671725"/>
                <a:gd name="connsiteX12" fmla="*/ 505154 w 1212369"/>
                <a:gd name="connsiteY12" fmla="*/ 504056 h 671725"/>
                <a:gd name="connsiteX13" fmla="*/ 647970 w 1212369"/>
                <a:gd name="connsiteY13" fmla="*/ 671725 h 671725"/>
                <a:gd name="connsiteX14" fmla="*/ 420502 w 1212369"/>
                <a:gd name="connsiteY14" fmla="*/ 507128 h 671725"/>
                <a:gd name="connsiteX15" fmla="*/ 84011 w 1212369"/>
                <a:gd name="connsiteY15" fmla="*/ 504056 h 671725"/>
                <a:gd name="connsiteX16" fmla="*/ 0 w 1212369"/>
                <a:gd name="connsiteY16" fmla="*/ 420045 h 671725"/>
                <a:gd name="connsiteX17" fmla="*/ 0 w 1212369"/>
                <a:gd name="connsiteY17" fmla="*/ 420047 h 671725"/>
                <a:gd name="connsiteX18" fmla="*/ 0 w 1212369"/>
                <a:gd name="connsiteY18" fmla="*/ 294033 h 671725"/>
                <a:gd name="connsiteX19" fmla="*/ 0 w 1212369"/>
                <a:gd name="connsiteY19" fmla="*/ 294033 h 671725"/>
                <a:gd name="connsiteX20" fmla="*/ 0 w 1212369"/>
                <a:gd name="connsiteY20" fmla="*/ 84011 h 671725"/>
                <a:gd name="connsiteX0" fmla="*/ 0 w 1212369"/>
                <a:gd name="connsiteY0" fmla="*/ 84011 h 746476"/>
                <a:gd name="connsiteX1" fmla="*/ 84011 w 1212369"/>
                <a:gd name="connsiteY1" fmla="*/ 0 h 746476"/>
                <a:gd name="connsiteX2" fmla="*/ 202062 w 1212369"/>
                <a:gd name="connsiteY2" fmla="*/ 0 h 746476"/>
                <a:gd name="connsiteX3" fmla="*/ 202062 w 1212369"/>
                <a:gd name="connsiteY3" fmla="*/ 0 h 746476"/>
                <a:gd name="connsiteX4" fmla="*/ 505154 w 1212369"/>
                <a:gd name="connsiteY4" fmla="*/ 0 h 746476"/>
                <a:gd name="connsiteX5" fmla="*/ 1128358 w 1212369"/>
                <a:gd name="connsiteY5" fmla="*/ 0 h 746476"/>
                <a:gd name="connsiteX6" fmla="*/ 1212369 w 1212369"/>
                <a:gd name="connsiteY6" fmla="*/ 84011 h 746476"/>
                <a:gd name="connsiteX7" fmla="*/ 1212369 w 1212369"/>
                <a:gd name="connsiteY7" fmla="*/ 294033 h 746476"/>
                <a:gd name="connsiteX8" fmla="*/ 1212369 w 1212369"/>
                <a:gd name="connsiteY8" fmla="*/ 294033 h 746476"/>
                <a:gd name="connsiteX9" fmla="*/ 1212369 w 1212369"/>
                <a:gd name="connsiteY9" fmla="*/ 420047 h 746476"/>
                <a:gd name="connsiteX10" fmla="*/ 1212369 w 1212369"/>
                <a:gd name="connsiteY10" fmla="*/ 420045 h 746476"/>
                <a:gd name="connsiteX11" fmla="*/ 1128358 w 1212369"/>
                <a:gd name="connsiteY11" fmla="*/ 504056 h 746476"/>
                <a:gd name="connsiteX12" fmla="*/ 505154 w 1212369"/>
                <a:gd name="connsiteY12" fmla="*/ 504056 h 746476"/>
                <a:gd name="connsiteX13" fmla="*/ 1042089 w 1212369"/>
                <a:gd name="connsiteY13" fmla="*/ 746476 h 746476"/>
                <a:gd name="connsiteX14" fmla="*/ 420502 w 1212369"/>
                <a:gd name="connsiteY14" fmla="*/ 507128 h 746476"/>
                <a:gd name="connsiteX15" fmla="*/ 84011 w 1212369"/>
                <a:gd name="connsiteY15" fmla="*/ 504056 h 746476"/>
                <a:gd name="connsiteX16" fmla="*/ 0 w 1212369"/>
                <a:gd name="connsiteY16" fmla="*/ 420045 h 746476"/>
                <a:gd name="connsiteX17" fmla="*/ 0 w 1212369"/>
                <a:gd name="connsiteY17" fmla="*/ 420047 h 746476"/>
                <a:gd name="connsiteX18" fmla="*/ 0 w 1212369"/>
                <a:gd name="connsiteY18" fmla="*/ 294033 h 746476"/>
                <a:gd name="connsiteX19" fmla="*/ 0 w 1212369"/>
                <a:gd name="connsiteY19" fmla="*/ 294033 h 746476"/>
                <a:gd name="connsiteX20" fmla="*/ 0 w 1212369"/>
                <a:gd name="connsiteY20" fmla="*/ 84011 h 746476"/>
                <a:gd name="connsiteX0" fmla="*/ 0 w 1212369"/>
                <a:gd name="connsiteY0" fmla="*/ 84011 h 746476"/>
                <a:gd name="connsiteX1" fmla="*/ 84011 w 1212369"/>
                <a:gd name="connsiteY1" fmla="*/ 0 h 746476"/>
                <a:gd name="connsiteX2" fmla="*/ 202062 w 1212369"/>
                <a:gd name="connsiteY2" fmla="*/ 0 h 746476"/>
                <a:gd name="connsiteX3" fmla="*/ 202062 w 1212369"/>
                <a:gd name="connsiteY3" fmla="*/ 0 h 746476"/>
                <a:gd name="connsiteX4" fmla="*/ 505154 w 1212369"/>
                <a:gd name="connsiteY4" fmla="*/ 0 h 746476"/>
                <a:gd name="connsiteX5" fmla="*/ 1128358 w 1212369"/>
                <a:gd name="connsiteY5" fmla="*/ 0 h 746476"/>
                <a:gd name="connsiteX6" fmla="*/ 1212369 w 1212369"/>
                <a:gd name="connsiteY6" fmla="*/ 84011 h 746476"/>
                <a:gd name="connsiteX7" fmla="*/ 1212369 w 1212369"/>
                <a:gd name="connsiteY7" fmla="*/ 294033 h 746476"/>
                <a:gd name="connsiteX8" fmla="*/ 1212369 w 1212369"/>
                <a:gd name="connsiteY8" fmla="*/ 294033 h 746476"/>
                <a:gd name="connsiteX9" fmla="*/ 1212369 w 1212369"/>
                <a:gd name="connsiteY9" fmla="*/ 420047 h 746476"/>
                <a:gd name="connsiteX10" fmla="*/ 1212369 w 1212369"/>
                <a:gd name="connsiteY10" fmla="*/ 420045 h 746476"/>
                <a:gd name="connsiteX11" fmla="*/ 1128358 w 1212369"/>
                <a:gd name="connsiteY11" fmla="*/ 504056 h 746476"/>
                <a:gd name="connsiteX12" fmla="*/ 593630 w 1212369"/>
                <a:gd name="connsiteY12" fmla="*/ 496188 h 746476"/>
                <a:gd name="connsiteX13" fmla="*/ 1042089 w 1212369"/>
                <a:gd name="connsiteY13" fmla="*/ 746476 h 746476"/>
                <a:gd name="connsiteX14" fmla="*/ 420502 w 1212369"/>
                <a:gd name="connsiteY14" fmla="*/ 507128 h 746476"/>
                <a:gd name="connsiteX15" fmla="*/ 84011 w 1212369"/>
                <a:gd name="connsiteY15" fmla="*/ 504056 h 746476"/>
                <a:gd name="connsiteX16" fmla="*/ 0 w 1212369"/>
                <a:gd name="connsiteY16" fmla="*/ 420045 h 746476"/>
                <a:gd name="connsiteX17" fmla="*/ 0 w 1212369"/>
                <a:gd name="connsiteY17" fmla="*/ 420047 h 746476"/>
                <a:gd name="connsiteX18" fmla="*/ 0 w 1212369"/>
                <a:gd name="connsiteY18" fmla="*/ 294033 h 746476"/>
                <a:gd name="connsiteX19" fmla="*/ 0 w 1212369"/>
                <a:gd name="connsiteY19" fmla="*/ 294033 h 746476"/>
                <a:gd name="connsiteX20" fmla="*/ 0 w 1212369"/>
                <a:gd name="connsiteY20" fmla="*/ 84011 h 746476"/>
                <a:gd name="connsiteX0" fmla="*/ 0 w 1212369"/>
                <a:gd name="connsiteY0" fmla="*/ 84011 h 707134"/>
                <a:gd name="connsiteX1" fmla="*/ 84011 w 1212369"/>
                <a:gd name="connsiteY1" fmla="*/ 0 h 707134"/>
                <a:gd name="connsiteX2" fmla="*/ 202062 w 1212369"/>
                <a:gd name="connsiteY2" fmla="*/ 0 h 707134"/>
                <a:gd name="connsiteX3" fmla="*/ 202062 w 1212369"/>
                <a:gd name="connsiteY3" fmla="*/ 0 h 707134"/>
                <a:gd name="connsiteX4" fmla="*/ 505154 w 1212369"/>
                <a:gd name="connsiteY4" fmla="*/ 0 h 707134"/>
                <a:gd name="connsiteX5" fmla="*/ 1128358 w 1212369"/>
                <a:gd name="connsiteY5" fmla="*/ 0 h 707134"/>
                <a:gd name="connsiteX6" fmla="*/ 1212369 w 1212369"/>
                <a:gd name="connsiteY6" fmla="*/ 84011 h 707134"/>
                <a:gd name="connsiteX7" fmla="*/ 1212369 w 1212369"/>
                <a:gd name="connsiteY7" fmla="*/ 294033 h 707134"/>
                <a:gd name="connsiteX8" fmla="*/ 1212369 w 1212369"/>
                <a:gd name="connsiteY8" fmla="*/ 294033 h 707134"/>
                <a:gd name="connsiteX9" fmla="*/ 1212369 w 1212369"/>
                <a:gd name="connsiteY9" fmla="*/ 420047 h 707134"/>
                <a:gd name="connsiteX10" fmla="*/ 1212369 w 1212369"/>
                <a:gd name="connsiteY10" fmla="*/ 420045 h 707134"/>
                <a:gd name="connsiteX11" fmla="*/ 1128358 w 1212369"/>
                <a:gd name="connsiteY11" fmla="*/ 504056 h 707134"/>
                <a:gd name="connsiteX12" fmla="*/ 593630 w 1212369"/>
                <a:gd name="connsiteY12" fmla="*/ 496188 h 707134"/>
                <a:gd name="connsiteX13" fmla="*/ 1078283 w 1212369"/>
                <a:gd name="connsiteY13" fmla="*/ 707134 h 707134"/>
                <a:gd name="connsiteX14" fmla="*/ 420502 w 1212369"/>
                <a:gd name="connsiteY14" fmla="*/ 507128 h 707134"/>
                <a:gd name="connsiteX15" fmla="*/ 84011 w 1212369"/>
                <a:gd name="connsiteY15" fmla="*/ 504056 h 707134"/>
                <a:gd name="connsiteX16" fmla="*/ 0 w 1212369"/>
                <a:gd name="connsiteY16" fmla="*/ 420045 h 707134"/>
                <a:gd name="connsiteX17" fmla="*/ 0 w 1212369"/>
                <a:gd name="connsiteY17" fmla="*/ 420047 h 707134"/>
                <a:gd name="connsiteX18" fmla="*/ 0 w 1212369"/>
                <a:gd name="connsiteY18" fmla="*/ 294033 h 707134"/>
                <a:gd name="connsiteX19" fmla="*/ 0 w 1212369"/>
                <a:gd name="connsiteY19" fmla="*/ 294033 h 707134"/>
                <a:gd name="connsiteX20" fmla="*/ 0 w 1212369"/>
                <a:gd name="connsiteY20" fmla="*/ 84011 h 707134"/>
                <a:gd name="connsiteX0" fmla="*/ 0 w 1212369"/>
                <a:gd name="connsiteY0" fmla="*/ 84011 h 856636"/>
                <a:gd name="connsiteX1" fmla="*/ 84011 w 1212369"/>
                <a:gd name="connsiteY1" fmla="*/ 0 h 856636"/>
                <a:gd name="connsiteX2" fmla="*/ 202062 w 1212369"/>
                <a:gd name="connsiteY2" fmla="*/ 0 h 856636"/>
                <a:gd name="connsiteX3" fmla="*/ 202062 w 1212369"/>
                <a:gd name="connsiteY3" fmla="*/ 0 h 856636"/>
                <a:gd name="connsiteX4" fmla="*/ 505154 w 1212369"/>
                <a:gd name="connsiteY4" fmla="*/ 0 h 856636"/>
                <a:gd name="connsiteX5" fmla="*/ 1128358 w 1212369"/>
                <a:gd name="connsiteY5" fmla="*/ 0 h 856636"/>
                <a:gd name="connsiteX6" fmla="*/ 1212369 w 1212369"/>
                <a:gd name="connsiteY6" fmla="*/ 84011 h 856636"/>
                <a:gd name="connsiteX7" fmla="*/ 1212369 w 1212369"/>
                <a:gd name="connsiteY7" fmla="*/ 294033 h 856636"/>
                <a:gd name="connsiteX8" fmla="*/ 1212369 w 1212369"/>
                <a:gd name="connsiteY8" fmla="*/ 294033 h 856636"/>
                <a:gd name="connsiteX9" fmla="*/ 1212369 w 1212369"/>
                <a:gd name="connsiteY9" fmla="*/ 420047 h 856636"/>
                <a:gd name="connsiteX10" fmla="*/ 1212369 w 1212369"/>
                <a:gd name="connsiteY10" fmla="*/ 420045 h 856636"/>
                <a:gd name="connsiteX11" fmla="*/ 1128358 w 1212369"/>
                <a:gd name="connsiteY11" fmla="*/ 504056 h 856636"/>
                <a:gd name="connsiteX12" fmla="*/ 593630 w 1212369"/>
                <a:gd name="connsiteY12" fmla="*/ 496188 h 856636"/>
                <a:gd name="connsiteX13" fmla="*/ 639925 w 1212369"/>
                <a:gd name="connsiteY13" fmla="*/ 856636 h 856636"/>
                <a:gd name="connsiteX14" fmla="*/ 420502 w 1212369"/>
                <a:gd name="connsiteY14" fmla="*/ 507128 h 856636"/>
                <a:gd name="connsiteX15" fmla="*/ 84011 w 1212369"/>
                <a:gd name="connsiteY15" fmla="*/ 504056 h 856636"/>
                <a:gd name="connsiteX16" fmla="*/ 0 w 1212369"/>
                <a:gd name="connsiteY16" fmla="*/ 420045 h 856636"/>
                <a:gd name="connsiteX17" fmla="*/ 0 w 1212369"/>
                <a:gd name="connsiteY17" fmla="*/ 420047 h 856636"/>
                <a:gd name="connsiteX18" fmla="*/ 0 w 1212369"/>
                <a:gd name="connsiteY18" fmla="*/ 294033 h 856636"/>
                <a:gd name="connsiteX19" fmla="*/ 0 w 1212369"/>
                <a:gd name="connsiteY19" fmla="*/ 294033 h 856636"/>
                <a:gd name="connsiteX20" fmla="*/ 0 w 1212369"/>
                <a:gd name="connsiteY20" fmla="*/ 84011 h 856636"/>
                <a:gd name="connsiteX0" fmla="*/ 0 w 1212369"/>
                <a:gd name="connsiteY0" fmla="*/ 84011 h 856636"/>
                <a:gd name="connsiteX1" fmla="*/ 84011 w 1212369"/>
                <a:gd name="connsiteY1" fmla="*/ 0 h 856636"/>
                <a:gd name="connsiteX2" fmla="*/ 202062 w 1212369"/>
                <a:gd name="connsiteY2" fmla="*/ 0 h 856636"/>
                <a:gd name="connsiteX3" fmla="*/ 202062 w 1212369"/>
                <a:gd name="connsiteY3" fmla="*/ 0 h 856636"/>
                <a:gd name="connsiteX4" fmla="*/ 505154 w 1212369"/>
                <a:gd name="connsiteY4" fmla="*/ 0 h 856636"/>
                <a:gd name="connsiteX5" fmla="*/ 1128358 w 1212369"/>
                <a:gd name="connsiteY5" fmla="*/ 0 h 856636"/>
                <a:gd name="connsiteX6" fmla="*/ 1212369 w 1212369"/>
                <a:gd name="connsiteY6" fmla="*/ 84011 h 856636"/>
                <a:gd name="connsiteX7" fmla="*/ 1212369 w 1212369"/>
                <a:gd name="connsiteY7" fmla="*/ 294033 h 856636"/>
                <a:gd name="connsiteX8" fmla="*/ 1212369 w 1212369"/>
                <a:gd name="connsiteY8" fmla="*/ 294033 h 856636"/>
                <a:gd name="connsiteX9" fmla="*/ 1212369 w 1212369"/>
                <a:gd name="connsiteY9" fmla="*/ 420047 h 856636"/>
                <a:gd name="connsiteX10" fmla="*/ 1212369 w 1212369"/>
                <a:gd name="connsiteY10" fmla="*/ 420045 h 856636"/>
                <a:gd name="connsiteX11" fmla="*/ 1128358 w 1212369"/>
                <a:gd name="connsiteY11" fmla="*/ 504056 h 856636"/>
                <a:gd name="connsiteX12" fmla="*/ 593630 w 1212369"/>
                <a:gd name="connsiteY12" fmla="*/ 496188 h 856636"/>
                <a:gd name="connsiteX13" fmla="*/ 639925 w 1212369"/>
                <a:gd name="connsiteY13" fmla="*/ 856636 h 856636"/>
                <a:gd name="connsiteX14" fmla="*/ 239528 w 1212369"/>
                <a:gd name="connsiteY14" fmla="*/ 511062 h 856636"/>
                <a:gd name="connsiteX15" fmla="*/ 84011 w 1212369"/>
                <a:gd name="connsiteY15" fmla="*/ 504056 h 856636"/>
                <a:gd name="connsiteX16" fmla="*/ 0 w 1212369"/>
                <a:gd name="connsiteY16" fmla="*/ 420045 h 856636"/>
                <a:gd name="connsiteX17" fmla="*/ 0 w 1212369"/>
                <a:gd name="connsiteY17" fmla="*/ 420047 h 856636"/>
                <a:gd name="connsiteX18" fmla="*/ 0 w 1212369"/>
                <a:gd name="connsiteY18" fmla="*/ 294033 h 856636"/>
                <a:gd name="connsiteX19" fmla="*/ 0 w 1212369"/>
                <a:gd name="connsiteY19" fmla="*/ 294033 h 856636"/>
                <a:gd name="connsiteX20" fmla="*/ 0 w 1212369"/>
                <a:gd name="connsiteY20" fmla="*/ 84011 h 856636"/>
                <a:gd name="connsiteX0" fmla="*/ 0 w 1212369"/>
                <a:gd name="connsiteY0" fmla="*/ 84011 h 856636"/>
                <a:gd name="connsiteX1" fmla="*/ 84011 w 1212369"/>
                <a:gd name="connsiteY1" fmla="*/ 0 h 856636"/>
                <a:gd name="connsiteX2" fmla="*/ 202062 w 1212369"/>
                <a:gd name="connsiteY2" fmla="*/ 0 h 856636"/>
                <a:gd name="connsiteX3" fmla="*/ 202062 w 1212369"/>
                <a:gd name="connsiteY3" fmla="*/ 0 h 856636"/>
                <a:gd name="connsiteX4" fmla="*/ 505154 w 1212369"/>
                <a:gd name="connsiteY4" fmla="*/ 0 h 856636"/>
                <a:gd name="connsiteX5" fmla="*/ 1128358 w 1212369"/>
                <a:gd name="connsiteY5" fmla="*/ 0 h 856636"/>
                <a:gd name="connsiteX6" fmla="*/ 1212369 w 1212369"/>
                <a:gd name="connsiteY6" fmla="*/ 84011 h 856636"/>
                <a:gd name="connsiteX7" fmla="*/ 1212369 w 1212369"/>
                <a:gd name="connsiteY7" fmla="*/ 294033 h 856636"/>
                <a:gd name="connsiteX8" fmla="*/ 1212369 w 1212369"/>
                <a:gd name="connsiteY8" fmla="*/ 294033 h 856636"/>
                <a:gd name="connsiteX9" fmla="*/ 1212369 w 1212369"/>
                <a:gd name="connsiteY9" fmla="*/ 420047 h 856636"/>
                <a:gd name="connsiteX10" fmla="*/ 1212369 w 1212369"/>
                <a:gd name="connsiteY10" fmla="*/ 420045 h 856636"/>
                <a:gd name="connsiteX11" fmla="*/ 1128358 w 1212369"/>
                <a:gd name="connsiteY11" fmla="*/ 504056 h 856636"/>
                <a:gd name="connsiteX12" fmla="*/ 392548 w 1212369"/>
                <a:gd name="connsiteY12" fmla="*/ 500121 h 856636"/>
                <a:gd name="connsiteX13" fmla="*/ 639925 w 1212369"/>
                <a:gd name="connsiteY13" fmla="*/ 856636 h 856636"/>
                <a:gd name="connsiteX14" fmla="*/ 239528 w 1212369"/>
                <a:gd name="connsiteY14" fmla="*/ 511062 h 856636"/>
                <a:gd name="connsiteX15" fmla="*/ 84011 w 1212369"/>
                <a:gd name="connsiteY15" fmla="*/ 504056 h 856636"/>
                <a:gd name="connsiteX16" fmla="*/ 0 w 1212369"/>
                <a:gd name="connsiteY16" fmla="*/ 420045 h 856636"/>
                <a:gd name="connsiteX17" fmla="*/ 0 w 1212369"/>
                <a:gd name="connsiteY17" fmla="*/ 420047 h 856636"/>
                <a:gd name="connsiteX18" fmla="*/ 0 w 1212369"/>
                <a:gd name="connsiteY18" fmla="*/ 294033 h 856636"/>
                <a:gd name="connsiteX19" fmla="*/ 0 w 1212369"/>
                <a:gd name="connsiteY19" fmla="*/ 294033 h 856636"/>
                <a:gd name="connsiteX20" fmla="*/ 0 w 1212369"/>
                <a:gd name="connsiteY20" fmla="*/ 84011 h 856636"/>
                <a:gd name="connsiteX0" fmla="*/ 0 w 1212369"/>
                <a:gd name="connsiteY0" fmla="*/ 84011 h 856636"/>
                <a:gd name="connsiteX1" fmla="*/ 84011 w 1212369"/>
                <a:gd name="connsiteY1" fmla="*/ 0 h 856636"/>
                <a:gd name="connsiteX2" fmla="*/ 202062 w 1212369"/>
                <a:gd name="connsiteY2" fmla="*/ 0 h 856636"/>
                <a:gd name="connsiteX3" fmla="*/ 202062 w 1212369"/>
                <a:gd name="connsiteY3" fmla="*/ 0 h 856636"/>
                <a:gd name="connsiteX4" fmla="*/ 505154 w 1212369"/>
                <a:gd name="connsiteY4" fmla="*/ 0 h 856636"/>
                <a:gd name="connsiteX5" fmla="*/ 1128358 w 1212369"/>
                <a:gd name="connsiteY5" fmla="*/ 0 h 856636"/>
                <a:gd name="connsiteX6" fmla="*/ 1212369 w 1212369"/>
                <a:gd name="connsiteY6" fmla="*/ 84011 h 856636"/>
                <a:gd name="connsiteX7" fmla="*/ 1212369 w 1212369"/>
                <a:gd name="connsiteY7" fmla="*/ 294033 h 856636"/>
                <a:gd name="connsiteX8" fmla="*/ 1212369 w 1212369"/>
                <a:gd name="connsiteY8" fmla="*/ 294033 h 856636"/>
                <a:gd name="connsiteX9" fmla="*/ 1212369 w 1212369"/>
                <a:gd name="connsiteY9" fmla="*/ 420047 h 856636"/>
                <a:gd name="connsiteX10" fmla="*/ 1212369 w 1212369"/>
                <a:gd name="connsiteY10" fmla="*/ 420045 h 856636"/>
                <a:gd name="connsiteX11" fmla="*/ 1128358 w 1212369"/>
                <a:gd name="connsiteY11" fmla="*/ 504056 h 856636"/>
                <a:gd name="connsiteX12" fmla="*/ 396570 w 1212369"/>
                <a:gd name="connsiteY12" fmla="*/ 515859 h 856636"/>
                <a:gd name="connsiteX13" fmla="*/ 639925 w 1212369"/>
                <a:gd name="connsiteY13" fmla="*/ 856636 h 856636"/>
                <a:gd name="connsiteX14" fmla="*/ 239528 w 1212369"/>
                <a:gd name="connsiteY14" fmla="*/ 511062 h 856636"/>
                <a:gd name="connsiteX15" fmla="*/ 84011 w 1212369"/>
                <a:gd name="connsiteY15" fmla="*/ 504056 h 856636"/>
                <a:gd name="connsiteX16" fmla="*/ 0 w 1212369"/>
                <a:gd name="connsiteY16" fmla="*/ 420045 h 856636"/>
                <a:gd name="connsiteX17" fmla="*/ 0 w 1212369"/>
                <a:gd name="connsiteY17" fmla="*/ 420047 h 856636"/>
                <a:gd name="connsiteX18" fmla="*/ 0 w 1212369"/>
                <a:gd name="connsiteY18" fmla="*/ 294033 h 856636"/>
                <a:gd name="connsiteX19" fmla="*/ 0 w 1212369"/>
                <a:gd name="connsiteY19" fmla="*/ 294033 h 856636"/>
                <a:gd name="connsiteX20" fmla="*/ 0 w 1212369"/>
                <a:gd name="connsiteY20" fmla="*/ 84011 h 856636"/>
                <a:gd name="connsiteX0" fmla="*/ 0 w 1212369"/>
                <a:gd name="connsiteY0" fmla="*/ 84011 h 856636"/>
                <a:gd name="connsiteX1" fmla="*/ 84011 w 1212369"/>
                <a:gd name="connsiteY1" fmla="*/ 0 h 856636"/>
                <a:gd name="connsiteX2" fmla="*/ 202062 w 1212369"/>
                <a:gd name="connsiteY2" fmla="*/ 0 h 856636"/>
                <a:gd name="connsiteX3" fmla="*/ 202062 w 1212369"/>
                <a:gd name="connsiteY3" fmla="*/ 0 h 856636"/>
                <a:gd name="connsiteX4" fmla="*/ 505154 w 1212369"/>
                <a:gd name="connsiteY4" fmla="*/ 0 h 856636"/>
                <a:gd name="connsiteX5" fmla="*/ 1128358 w 1212369"/>
                <a:gd name="connsiteY5" fmla="*/ 0 h 856636"/>
                <a:gd name="connsiteX6" fmla="*/ 1212369 w 1212369"/>
                <a:gd name="connsiteY6" fmla="*/ 84011 h 856636"/>
                <a:gd name="connsiteX7" fmla="*/ 1212369 w 1212369"/>
                <a:gd name="connsiteY7" fmla="*/ 294033 h 856636"/>
                <a:gd name="connsiteX8" fmla="*/ 1212369 w 1212369"/>
                <a:gd name="connsiteY8" fmla="*/ 294033 h 856636"/>
                <a:gd name="connsiteX9" fmla="*/ 1212369 w 1212369"/>
                <a:gd name="connsiteY9" fmla="*/ 420047 h 856636"/>
                <a:gd name="connsiteX10" fmla="*/ 1212369 w 1212369"/>
                <a:gd name="connsiteY10" fmla="*/ 420045 h 856636"/>
                <a:gd name="connsiteX11" fmla="*/ 1128358 w 1212369"/>
                <a:gd name="connsiteY11" fmla="*/ 504056 h 856636"/>
                <a:gd name="connsiteX12" fmla="*/ 396570 w 1212369"/>
                <a:gd name="connsiteY12" fmla="*/ 511924 h 856636"/>
                <a:gd name="connsiteX13" fmla="*/ 639925 w 1212369"/>
                <a:gd name="connsiteY13" fmla="*/ 856636 h 856636"/>
                <a:gd name="connsiteX14" fmla="*/ 239528 w 1212369"/>
                <a:gd name="connsiteY14" fmla="*/ 511062 h 856636"/>
                <a:gd name="connsiteX15" fmla="*/ 84011 w 1212369"/>
                <a:gd name="connsiteY15" fmla="*/ 504056 h 856636"/>
                <a:gd name="connsiteX16" fmla="*/ 0 w 1212369"/>
                <a:gd name="connsiteY16" fmla="*/ 420045 h 856636"/>
                <a:gd name="connsiteX17" fmla="*/ 0 w 1212369"/>
                <a:gd name="connsiteY17" fmla="*/ 420047 h 856636"/>
                <a:gd name="connsiteX18" fmla="*/ 0 w 1212369"/>
                <a:gd name="connsiteY18" fmla="*/ 294033 h 856636"/>
                <a:gd name="connsiteX19" fmla="*/ 0 w 1212369"/>
                <a:gd name="connsiteY19" fmla="*/ 294033 h 856636"/>
                <a:gd name="connsiteX20" fmla="*/ 0 w 1212369"/>
                <a:gd name="connsiteY20" fmla="*/ 84011 h 856636"/>
                <a:gd name="connsiteX0" fmla="*/ 0 w 1212369"/>
                <a:gd name="connsiteY0" fmla="*/ 84011 h 856636"/>
                <a:gd name="connsiteX1" fmla="*/ 84011 w 1212369"/>
                <a:gd name="connsiteY1" fmla="*/ 0 h 856636"/>
                <a:gd name="connsiteX2" fmla="*/ 202062 w 1212369"/>
                <a:gd name="connsiteY2" fmla="*/ 0 h 856636"/>
                <a:gd name="connsiteX3" fmla="*/ 202062 w 1212369"/>
                <a:gd name="connsiteY3" fmla="*/ 0 h 856636"/>
                <a:gd name="connsiteX4" fmla="*/ 505154 w 1212369"/>
                <a:gd name="connsiteY4" fmla="*/ 0 h 856636"/>
                <a:gd name="connsiteX5" fmla="*/ 1128358 w 1212369"/>
                <a:gd name="connsiteY5" fmla="*/ 0 h 856636"/>
                <a:gd name="connsiteX6" fmla="*/ 1212369 w 1212369"/>
                <a:gd name="connsiteY6" fmla="*/ 84011 h 856636"/>
                <a:gd name="connsiteX7" fmla="*/ 1212369 w 1212369"/>
                <a:gd name="connsiteY7" fmla="*/ 294033 h 856636"/>
                <a:gd name="connsiteX8" fmla="*/ 1212369 w 1212369"/>
                <a:gd name="connsiteY8" fmla="*/ 294033 h 856636"/>
                <a:gd name="connsiteX9" fmla="*/ 1212369 w 1212369"/>
                <a:gd name="connsiteY9" fmla="*/ 420047 h 856636"/>
                <a:gd name="connsiteX10" fmla="*/ 1212369 w 1212369"/>
                <a:gd name="connsiteY10" fmla="*/ 420045 h 856636"/>
                <a:gd name="connsiteX11" fmla="*/ 1128358 w 1212369"/>
                <a:gd name="connsiteY11" fmla="*/ 504056 h 856636"/>
                <a:gd name="connsiteX12" fmla="*/ 396570 w 1212369"/>
                <a:gd name="connsiteY12" fmla="*/ 511924 h 856636"/>
                <a:gd name="connsiteX13" fmla="*/ 639925 w 1212369"/>
                <a:gd name="connsiteY13" fmla="*/ 856636 h 856636"/>
                <a:gd name="connsiteX14" fmla="*/ 239528 w 1212369"/>
                <a:gd name="connsiteY14" fmla="*/ 511062 h 856636"/>
                <a:gd name="connsiteX15" fmla="*/ 84011 w 1212369"/>
                <a:gd name="connsiteY15" fmla="*/ 504056 h 856636"/>
                <a:gd name="connsiteX16" fmla="*/ 0 w 1212369"/>
                <a:gd name="connsiteY16" fmla="*/ 420045 h 856636"/>
                <a:gd name="connsiteX17" fmla="*/ 0 w 1212369"/>
                <a:gd name="connsiteY17" fmla="*/ 420047 h 856636"/>
                <a:gd name="connsiteX18" fmla="*/ 0 w 1212369"/>
                <a:gd name="connsiteY18" fmla="*/ 294033 h 856636"/>
                <a:gd name="connsiteX19" fmla="*/ 0 w 1212369"/>
                <a:gd name="connsiteY19" fmla="*/ 294033 h 856636"/>
                <a:gd name="connsiteX20" fmla="*/ 0 w 1212369"/>
                <a:gd name="connsiteY20" fmla="*/ 84011 h 856636"/>
                <a:gd name="connsiteX0" fmla="*/ 0 w 1212369"/>
                <a:gd name="connsiteY0" fmla="*/ 84011 h 856636"/>
                <a:gd name="connsiteX1" fmla="*/ 84011 w 1212369"/>
                <a:gd name="connsiteY1" fmla="*/ 0 h 856636"/>
                <a:gd name="connsiteX2" fmla="*/ 202062 w 1212369"/>
                <a:gd name="connsiteY2" fmla="*/ 0 h 856636"/>
                <a:gd name="connsiteX3" fmla="*/ 202062 w 1212369"/>
                <a:gd name="connsiteY3" fmla="*/ 0 h 856636"/>
                <a:gd name="connsiteX4" fmla="*/ 505154 w 1212369"/>
                <a:gd name="connsiteY4" fmla="*/ 0 h 856636"/>
                <a:gd name="connsiteX5" fmla="*/ 1128358 w 1212369"/>
                <a:gd name="connsiteY5" fmla="*/ 0 h 856636"/>
                <a:gd name="connsiteX6" fmla="*/ 1212369 w 1212369"/>
                <a:gd name="connsiteY6" fmla="*/ 84011 h 856636"/>
                <a:gd name="connsiteX7" fmla="*/ 1212369 w 1212369"/>
                <a:gd name="connsiteY7" fmla="*/ 294033 h 856636"/>
                <a:gd name="connsiteX8" fmla="*/ 1212369 w 1212369"/>
                <a:gd name="connsiteY8" fmla="*/ 294033 h 856636"/>
                <a:gd name="connsiteX9" fmla="*/ 1212369 w 1212369"/>
                <a:gd name="connsiteY9" fmla="*/ 420047 h 856636"/>
                <a:gd name="connsiteX10" fmla="*/ 1212369 w 1212369"/>
                <a:gd name="connsiteY10" fmla="*/ 420045 h 856636"/>
                <a:gd name="connsiteX11" fmla="*/ 1136401 w 1212369"/>
                <a:gd name="connsiteY11" fmla="*/ 515859 h 856636"/>
                <a:gd name="connsiteX12" fmla="*/ 396570 w 1212369"/>
                <a:gd name="connsiteY12" fmla="*/ 511924 h 856636"/>
                <a:gd name="connsiteX13" fmla="*/ 639925 w 1212369"/>
                <a:gd name="connsiteY13" fmla="*/ 856636 h 856636"/>
                <a:gd name="connsiteX14" fmla="*/ 239528 w 1212369"/>
                <a:gd name="connsiteY14" fmla="*/ 511062 h 856636"/>
                <a:gd name="connsiteX15" fmla="*/ 84011 w 1212369"/>
                <a:gd name="connsiteY15" fmla="*/ 504056 h 856636"/>
                <a:gd name="connsiteX16" fmla="*/ 0 w 1212369"/>
                <a:gd name="connsiteY16" fmla="*/ 420045 h 856636"/>
                <a:gd name="connsiteX17" fmla="*/ 0 w 1212369"/>
                <a:gd name="connsiteY17" fmla="*/ 420047 h 856636"/>
                <a:gd name="connsiteX18" fmla="*/ 0 w 1212369"/>
                <a:gd name="connsiteY18" fmla="*/ 294033 h 856636"/>
                <a:gd name="connsiteX19" fmla="*/ 0 w 1212369"/>
                <a:gd name="connsiteY19" fmla="*/ 294033 h 856636"/>
                <a:gd name="connsiteX20" fmla="*/ 0 w 1212369"/>
                <a:gd name="connsiteY20" fmla="*/ 84011 h 856636"/>
                <a:gd name="connsiteX0" fmla="*/ 0 w 1212369"/>
                <a:gd name="connsiteY0" fmla="*/ 84011 h 856636"/>
                <a:gd name="connsiteX1" fmla="*/ 84011 w 1212369"/>
                <a:gd name="connsiteY1" fmla="*/ 0 h 856636"/>
                <a:gd name="connsiteX2" fmla="*/ 202062 w 1212369"/>
                <a:gd name="connsiteY2" fmla="*/ 0 h 856636"/>
                <a:gd name="connsiteX3" fmla="*/ 202062 w 1212369"/>
                <a:gd name="connsiteY3" fmla="*/ 0 h 856636"/>
                <a:gd name="connsiteX4" fmla="*/ 505154 w 1212369"/>
                <a:gd name="connsiteY4" fmla="*/ 0 h 856636"/>
                <a:gd name="connsiteX5" fmla="*/ 1128358 w 1212369"/>
                <a:gd name="connsiteY5" fmla="*/ 0 h 856636"/>
                <a:gd name="connsiteX6" fmla="*/ 1212369 w 1212369"/>
                <a:gd name="connsiteY6" fmla="*/ 84011 h 856636"/>
                <a:gd name="connsiteX7" fmla="*/ 1212369 w 1212369"/>
                <a:gd name="connsiteY7" fmla="*/ 294033 h 856636"/>
                <a:gd name="connsiteX8" fmla="*/ 1212369 w 1212369"/>
                <a:gd name="connsiteY8" fmla="*/ 294033 h 856636"/>
                <a:gd name="connsiteX9" fmla="*/ 1212369 w 1212369"/>
                <a:gd name="connsiteY9" fmla="*/ 420047 h 856636"/>
                <a:gd name="connsiteX10" fmla="*/ 1212369 w 1212369"/>
                <a:gd name="connsiteY10" fmla="*/ 420045 h 856636"/>
                <a:gd name="connsiteX11" fmla="*/ 1140421 w 1212369"/>
                <a:gd name="connsiteY11" fmla="*/ 507991 h 856636"/>
                <a:gd name="connsiteX12" fmla="*/ 396570 w 1212369"/>
                <a:gd name="connsiteY12" fmla="*/ 511924 h 856636"/>
                <a:gd name="connsiteX13" fmla="*/ 639925 w 1212369"/>
                <a:gd name="connsiteY13" fmla="*/ 856636 h 856636"/>
                <a:gd name="connsiteX14" fmla="*/ 239528 w 1212369"/>
                <a:gd name="connsiteY14" fmla="*/ 511062 h 856636"/>
                <a:gd name="connsiteX15" fmla="*/ 84011 w 1212369"/>
                <a:gd name="connsiteY15" fmla="*/ 504056 h 856636"/>
                <a:gd name="connsiteX16" fmla="*/ 0 w 1212369"/>
                <a:gd name="connsiteY16" fmla="*/ 420045 h 856636"/>
                <a:gd name="connsiteX17" fmla="*/ 0 w 1212369"/>
                <a:gd name="connsiteY17" fmla="*/ 420047 h 856636"/>
                <a:gd name="connsiteX18" fmla="*/ 0 w 1212369"/>
                <a:gd name="connsiteY18" fmla="*/ 294033 h 856636"/>
                <a:gd name="connsiteX19" fmla="*/ 0 w 1212369"/>
                <a:gd name="connsiteY19" fmla="*/ 294033 h 856636"/>
                <a:gd name="connsiteX20" fmla="*/ 0 w 1212369"/>
                <a:gd name="connsiteY20" fmla="*/ 84011 h 856636"/>
                <a:gd name="connsiteX0" fmla="*/ 0 w 1212369"/>
                <a:gd name="connsiteY0" fmla="*/ 84011 h 1313010"/>
                <a:gd name="connsiteX1" fmla="*/ 84011 w 1212369"/>
                <a:gd name="connsiteY1" fmla="*/ 0 h 1313010"/>
                <a:gd name="connsiteX2" fmla="*/ 202062 w 1212369"/>
                <a:gd name="connsiteY2" fmla="*/ 0 h 1313010"/>
                <a:gd name="connsiteX3" fmla="*/ 202062 w 1212369"/>
                <a:gd name="connsiteY3" fmla="*/ 0 h 1313010"/>
                <a:gd name="connsiteX4" fmla="*/ 505154 w 1212369"/>
                <a:gd name="connsiteY4" fmla="*/ 0 h 1313010"/>
                <a:gd name="connsiteX5" fmla="*/ 1128358 w 1212369"/>
                <a:gd name="connsiteY5" fmla="*/ 0 h 1313010"/>
                <a:gd name="connsiteX6" fmla="*/ 1212369 w 1212369"/>
                <a:gd name="connsiteY6" fmla="*/ 84011 h 1313010"/>
                <a:gd name="connsiteX7" fmla="*/ 1212369 w 1212369"/>
                <a:gd name="connsiteY7" fmla="*/ 294033 h 1313010"/>
                <a:gd name="connsiteX8" fmla="*/ 1212369 w 1212369"/>
                <a:gd name="connsiteY8" fmla="*/ 294033 h 1313010"/>
                <a:gd name="connsiteX9" fmla="*/ 1212369 w 1212369"/>
                <a:gd name="connsiteY9" fmla="*/ 420047 h 1313010"/>
                <a:gd name="connsiteX10" fmla="*/ 1212369 w 1212369"/>
                <a:gd name="connsiteY10" fmla="*/ 420045 h 1313010"/>
                <a:gd name="connsiteX11" fmla="*/ 1140421 w 1212369"/>
                <a:gd name="connsiteY11" fmla="*/ 507991 h 1313010"/>
                <a:gd name="connsiteX12" fmla="*/ 396570 w 1212369"/>
                <a:gd name="connsiteY12" fmla="*/ 511924 h 1313010"/>
                <a:gd name="connsiteX13" fmla="*/ 849049 w 1212369"/>
                <a:gd name="connsiteY13" fmla="*/ 1313010 h 1313010"/>
                <a:gd name="connsiteX14" fmla="*/ 239528 w 1212369"/>
                <a:gd name="connsiteY14" fmla="*/ 511062 h 1313010"/>
                <a:gd name="connsiteX15" fmla="*/ 84011 w 1212369"/>
                <a:gd name="connsiteY15" fmla="*/ 504056 h 1313010"/>
                <a:gd name="connsiteX16" fmla="*/ 0 w 1212369"/>
                <a:gd name="connsiteY16" fmla="*/ 420045 h 1313010"/>
                <a:gd name="connsiteX17" fmla="*/ 0 w 1212369"/>
                <a:gd name="connsiteY17" fmla="*/ 420047 h 1313010"/>
                <a:gd name="connsiteX18" fmla="*/ 0 w 1212369"/>
                <a:gd name="connsiteY18" fmla="*/ 294033 h 1313010"/>
                <a:gd name="connsiteX19" fmla="*/ 0 w 1212369"/>
                <a:gd name="connsiteY19" fmla="*/ 294033 h 1313010"/>
                <a:gd name="connsiteX20" fmla="*/ 0 w 1212369"/>
                <a:gd name="connsiteY20" fmla="*/ 84011 h 1313010"/>
                <a:gd name="connsiteX0" fmla="*/ 0 w 1212369"/>
                <a:gd name="connsiteY0" fmla="*/ 84011 h 1320878"/>
                <a:gd name="connsiteX1" fmla="*/ 84011 w 1212369"/>
                <a:gd name="connsiteY1" fmla="*/ 0 h 1320878"/>
                <a:gd name="connsiteX2" fmla="*/ 202062 w 1212369"/>
                <a:gd name="connsiteY2" fmla="*/ 0 h 1320878"/>
                <a:gd name="connsiteX3" fmla="*/ 202062 w 1212369"/>
                <a:gd name="connsiteY3" fmla="*/ 0 h 1320878"/>
                <a:gd name="connsiteX4" fmla="*/ 505154 w 1212369"/>
                <a:gd name="connsiteY4" fmla="*/ 0 h 1320878"/>
                <a:gd name="connsiteX5" fmla="*/ 1128358 w 1212369"/>
                <a:gd name="connsiteY5" fmla="*/ 0 h 1320878"/>
                <a:gd name="connsiteX6" fmla="*/ 1212369 w 1212369"/>
                <a:gd name="connsiteY6" fmla="*/ 84011 h 1320878"/>
                <a:gd name="connsiteX7" fmla="*/ 1212369 w 1212369"/>
                <a:gd name="connsiteY7" fmla="*/ 294033 h 1320878"/>
                <a:gd name="connsiteX8" fmla="*/ 1212369 w 1212369"/>
                <a:gd name="connsiteY8" fmla="*/ 294033 h 1320878"/>
                <a:gd name="connsiteX9" fmla="*/ 1212369 w 1212369"/>
                <a:gd name="connsiteY9" fmla="*/ 420047 h 1320878"/>
                <a:gd name="connsiteX10" fmla="*/ 1212369 w 1212369"/>
                <a:gd name="connsiteY10" fmla="*/ 420045 h 1320878"/>
                <a:gd name="connsiteX11" fmla="*/ 1140421 w 1212369"/>
                <a:gd name="connsiteY11" fmla="*/ 507991 h 1320878"/>
                <a:gd name="connsiteX12" fmla="*/ 396570 w 1212369"/>
                <a:gd name="connsiteY12" fmla="*/ 511924 h 1320878"/>
                <a:gd name="connsiteX13" fmla="*/ 715015 w 1212369"/>
                <a:gd name="connsiteY13" fmla="*/ 1320878 h 1320878"/>
                <a:gd name="connsiteX14" fmla="*/ 239528 w 1212369"/>
                <a:gd name="connsiteY14" fmla="*/ 511062 h 1320878"/>
                <a:gd name="connsiteX15" fmla="*/ 84011 w 1212369"/>
                <a:gd name="connsiteY15" fmla="*/ 504056 h 1320878"/>
                <a:gd name="connsiteX16" fmla="*/ 0 w 1212369"/>
                <a:gd name="connsiteY16" fmla="*/ 420045 h 1320878"/>
                <a:gd name="connsiteX17" fmla="*/ 0 w 1212369"/>
                <a:gd name="connsiteY17" fmla="*/ 420047 h 1320878"/>
                <a:gd name="connsiteX18" fmla="*/ 0 w 1212369"/>
                <a:gd name="connsiteY18" fmla="*/ 294033 h 1320878"/>
                <a:gd name="connsiteX19" fmla="*/ 0 w 1212369"/>
                <a:gd name="connsiteY19" fmla="*/ 294033 h 1320878"/>
                <a:gd name="connsiteX20" fmla="*/ 0 w 1212369"/>
                <a:gd name="connsiteY20" fmla="*/ 84011 h 1320878"/>
                <a:gd name="connsiteX0" fmla="*/ 0 w 1212369"/>
                <a:gd name="connsiteY0" fmla="*/ 84011 h 1257930"/>
                <a:gd name="connsiteX1" fmla="*/ 84011 w 1212369"/>
                <a:gd name="connsiteY1" fmla="*/ 0 h 1257930"/>
                <a:gd name="connsiteX2" fmla="*/ 202062 w 1212369"/>
                <a:gd name="connsiteY2" fmla="*/ 0 h 1257930"/>
                <a:gd name="connsiteX3" fmla="*/ 202062 w 1212369"/>
                <a:gd name="connsiteY3" fmla="*/ 0 h 1257930"/>
                <a:gd name="connsiteX4" fmla="*/ 505154 w 1212369"/>
                <a:gd name="connsiteY4" fmla="*/ 0 h 1257930"/>
                <a:gd name="connsiteX5" fmla="*/ 1128358 w 1212369"/>
                <a:gd name="connsiteY5" fmla="*/ 0 h 1257930"/>
                <a:gd name="connsiteX6" fmla="*/ 1212369 w 1212369"/>
                <a:gd name="connsiteY6" fmla="*/ 84011 h 1257930"/>
                <a:gd name="connsiteX7" fmla="*/ 1212369 w 1212369"/>
                <a:gd name="connsiteY7" fmla="*/ 294033 h 1257930"/>
                <a:gd name="connsiteX8" fmla="*/ 1212369 w 1212369"/>
                <a:gd name="connsiteY8" fmla="*/ 294033 h 1257930"/>
                <a:gd name="connsiteX9" fmla="*/ 1212369 w 1212369"/>
                <a:gd name="connsiteY9" fmla="*/ 420047 h 1257930"/>
                <a:gd name="connsiteX10" fmla="*/ 1212369 w 1212369"/>
                <a:gd name="connsiteY10" fmla="*/ 420045 h 1257930"/>
                <a:gd name="connsiteX11" fmla="*/ 1140421 w 1212369"/>
                <a:gd name="connsiteY11" fmla="*/ 507991 h 1257930"/>
                <a:gd name="connsiteX12" fmla="*/ 396570 w 1212369"/>
                <a:gd name="connsiteY12" fmla="*/ 511924 h 1257930"/>
                <a:gd name="connsiteX13" fmla="*/ 724260 w 1212369"/>
                <a:gd name="connsiteY13" fmla="*/ 1257930 h 1257930"/>
                <a:gd name="connsiteX14" fmla="*/ 239528 w 1212369"/>
                <a:gd name="connsiteY14" fmla="*/ 511062 h 1257930"/>
                <a:gd name="connsiteX15" fmla="*/ 84011 w 1212369"/>
                <a:gd name="connsiteY15" fmla="*/ 504056 h 1257930"/>
                <a:gd name="connsiteX16" fmla="*/ 0 w 1212369"/>
                <a:gd name="connsiteY16" fmla="*/ 420045 h 1257930"/>
                <a:gd name="connsiteX17" fmla="*/ 0 w 1212369"/>
                <a:gd name="connsiteY17" fmla="*/ 420047 h 1257930"/>
                <a:gd name="connsiteX18" fmla="*/ 0 w 1212369"/>
                <a:gd name="connsiteY18" fmla="*/ 294033 h 1257930"/>
                <a:gd name="connsiteX19" fmla="*/ 0 w 1212369"/>
                <a:gd name="connsiteY19" fmla="*/ 294033 h 1257930"/>
                <a:gd name="connsiteX20" fmla="*/ 0 w 1212369"/>
                <a:gd name="connsiteY20" fmla="*/ 84011 h 1257930"/>
                <a:gd name="connsiteX0" fmla="*/ 0 w 1212369"/>
                <a:gd name="connsiteY0" fmla="*/ 84011 h 1906855"/>
                <a:gd name="connsiteX1" fmla="*/ 84011 w 1212369"/>
                <a:gd name="connsiteY1" fmla="*/ 0 h 1906855"/>
                <a:gd name="connsiteX2" fmla="*/ 202062 w 1212369"/>
                <a:gd name="connsiteY2" fmla="*/ 0 h 1906855"/>
                <a:gd name="connsiteX3" fmla="*/ 202062 w 1212369"/>
                <a:gd name="connsiteY3" fmla="*/ 0 h 1906855"/>
                <a:gd name="connsiteX4" fmla="*/ 505154 w 1212369"/>
                <a:gd name="connsiteY4" fmla="*/ 0 h 1906855"/>
                <a:gd name="connsiteX5" fmla="*/ 1128358 w 1212369"/>
                <a:gd name="connsiteY5" fmla="*/ 0 h 1906855"/>
                <a:gd name="connsiteX6" fmla="*/ 1212369 w 1212369"/>
                <a:gd name="connsiteY6" fmla="*/ 84011 h 1906855"/>
                <a:gd name="connsiteX7" fmla="*/ 1212369 w 1212369"/>
                <a:gd name="connsiteY7" fmla="*/ 294033 h 1906855"/>
                <a:gd name="connsiteX8" fmla="*/ 1212369 w 1212369"/>
                <a:gd name="connsiteY8" fmla="*/ 294033 h 1906855"/>
                <a:gd name="connsiteX9" fmla="*/ 1212369 w 1212369"/>
                <a:gd name="connsiteY9" fmla="*/ 420047 h 1906855"/>
                <a:gd name="connsiteX10" fmla="*/ 1212369 w 1212369"/>
                <a:gd name="connsiteY10" fmla="*/ 420045 h 1906855"/>
                <a:gd name="connsiteX11" fmla="*/ 1140421 w 1212369"/>
                <a:gd name="connsiteY11" fmla="*/ 507991 h 1906855"/>
                <a:gd name="connsiteX12" fmla="*/ 396570 w 1212369"/>
                <a:gd name="connsiteY12" fmla="*/ 511924 h 1906855"/>
                <a:gd name="connsiteX13" fmla="*/ 584878 w 1212369"/>
                <a:gd name="connsiteY13" fmla="*/ 1906855 h 1906855"/>
                <a:gd name="connsiteX14" fmla="*/ 239528 w 1212369"/>
                <a:gd name="connsiteY14" fmla="*/ 511062 h 1906855"/>
                <a:gd name="connsiteX15" fmla="*/ 84011 w 1212369"/>
                <a:gd name="connsiteY15" fmla="*/ 504056 h 1906855"/>
                <a:gd name="connsiteX16" fmla="*/ 0 w 1212369"/>
                <a:gd name="connsiteY16" fmla="*/ 420045 h 1906855"/>
                <a:gd name="connsiteX17" fmla="*/ 0 w 1212369"/>
                <a:gd name="connsiteY17" fmla="*/ 420047 h 1906855"/>
                <a:gd name="connsiteX18" fmla="*/ 0 w 1212369"/>
                <a:gd name="connsiteY18" fmla="*/ 294033 h 1906855"/>
                <a:gd name="connsiteX19" fmla="*/ 0 w 1212369"/>
                <a:gd name="connsiteY19" fmla="*/ 294033 h 1906855"/>
                <a:gd name="connsiteX20" fmla="*/ 0 w 1212369"/>
                <a:gd name="connsiteY20" fmla="*/ 84011 h 1906855"/>
                <a:gd name="connsiteX0" fmla="*/ 0 w 1212369"/>
                <a:gd name="connsiteY0" fmla="*/ 84011 h 1906855"/>
                <a:gd name="connsiteX1" fmla="*/ 84011 w 1212369"/>
                <a:gd name="connsiteY1" fmla="*/ 0 h 1906855"/>
                <a:gd name="connsiteX2" fmla="*/ 202062 w 1212369"/>
                <a:gd name="connsiteY2" fmla="*/ 0 h 1906855"/>
                <a:gd name="connsiteX3" fmla="*/ 202062 w 1212369"/>
                <a:gd name="connsiteY3" fmla="*/ 0 h 1906855"/>
                <a:gd name="connsiteX4" fmla="*/ 505154 w 1212369"/>
                <a:gd name="connsiteY4" fmla="*/ 0 h 1906855"/>
                <a:gd name="connsiteX5" fmla="*/ 1128358 w 1212369"/>
                <a:gd name="connsiteY5" fmla="*/ 0 h 1906855"/>
                <a:gd name="connsiteX6" fmla="*/ 1212369 w 1212369"/>
                <a:gd name="connsiteY6" fmla="*/ 84011 h 1906855"/>
                <a:gd name="connsiteX7" fmla="*/ 1212369 w 1212369"/>
                <a:gd name="connsiteY7" fmla="*/ 294033 h 1906855"/>
                <a:gd name="connsiteX8" fmla="*/ 1212369 w 1212369"/>
                <a:gd name="connsiteY8" fmla="*/ 294033 h 1906855"/>
                <a:gd name="connsiteX9" fmla="*/ 1212369 w 1212369"/>
                <a:gd name="connsiteY9" fmla="*/ 420047 h 1906855"/>
                <a:gd name="connsiteX10" fmla="*/ 1212369 w 1212369"/>
                <a:gd name="connsiteY10" fmla="*/ 420045 h 1906855"/>
                <a:gd name="connsiteX11" fmla="*/ 1140421 w 1212369"/>
                <a:gd name="connsiteY11" fmla="*/ 507991 h 1906855"/>
                <a:gd name="connsiteX12" fmla="*/ 396570 w 1212369"/>
                <a:gd name="connsiteY12" fmla="*/ 511924 h 1906855"/>
                <a:gd name="connsiteX13" fmla="*/ 584878 w 1212369"/>
                <a:gd name="connsiteY13" fmla="*/ 1906855 h 1906855"/>
                <a:gd name="connsiteX14" fmla="*/ 243752 w 1212369"/>
                <a:gd name="connsiteY14" fmla="*/ 503708 h 1906855"/>
                <a:gd name="connsiteX15" fmla="*/ 84011 w 1212369"/>
                <a:gd name="connsiteY15" fmla="*/ 504056 h 1906855"/>
                <a:gd name="connsiteX16" fmla="*/ 0 w 1212369"/>
                <a:gd name="connsiteY16" fmla="*/ 420045 h 1906855"/>
                <a:gd name="connsiteX17" fmla="*/ 0 w 1212369"/>
                <a:gd name="connsiteY17" fmla="*/ 420047 h 1906855"/>
                <a:gd name="connsiteX18" fmla="*/ 0 w 1212369"/>
                <a:gd name="connsiteY18" fmla="*/ 294033 h 1906855"/>
                <a:gd name="connsiteX19" fmla="*/ 0 w 1212369"/>
                <a:gd name="connsiteY19" fmla="*/ 294033 h 1906855"/>
                <a:gd name="connsiteX20" fmla="*/ 0 w 1212369"/>
                <a:gd name="connsiteY20" fmla="*/ 84011 h 1906855"/>
                <a:gd name="connsiteX0" fmla="*/ 0 w 1212369"/>
                <a:gd name="connsiteY0" fmla="*/ 84011 h 1906855"/>
                <a:gd name="connsiteX1" fmla="*/ 84011 w 1212369"/>
                <a:gd name="connsiteY1" fmla="*/ 0 h 1906855"/>
                <a:gd name="connsiteX2" fmla="*/ 202062 w 1212369"/>
                <a:gd name="connsiteY2" fmla="*/ 0 h 1906855"/>
                <a:gd name="connsiteX3" fmla="*/ 202062 w 1212369"/>
                <a:gd name="connsiteY3" fmla="*/ 0 h 1906855"/>
                <a:gd name="connsiteX4" fmla="*/ 505154 w 1212369"/>
                <a:gd name="connsiteY4" fmla="*/ 0 h 1906855"/>
                <a:gd name="connsiteX5" fmla="*/ 1128358 w 1212369"/>
                <a:gd name="connsiteY5" fmla="*/ 0 h 1906855"/>
                <a:gd name="connsiteX6" fmla="*/ 1212369 w 1212369"/>
                <a:gd name="connsiteY6" fmla="*/ 84011 h 1906855"/>
                <a:gd name="connsiteX7" fmla="*/ 1212369 w 1212369"/>
                <a:gd name="connsiteY7" fmla="*/ 294033 h 1906855"/>
                <a:gd name="connsiteX8" fmla="*/ 1212369 w 1212369"/>
                <a:gd name="connsiteY8" fmla="*/ 294033 h 1906855"/>
                <a:gd name="connsiteX9" fmla="*/ 1212369 w 1212369"/>
                <a:gd name="connsiteY9" fmla="*/ 420047 h 1906855"/>
                <a:gd name="connsiteX10" fmla="*/ 1212369 w 1212369"/>
                <a:gd name="connsiteY10" fmla="*/ 420045 h 1906855"/>
                <a:gd name="connsiteX11" fmla="*/ 1140421 w 1212369"/>
                <a:gd name="connsiteY11" fmla="*/ 507991 h 1906855"/>
                <a:gd name="connsiteX12" fmla="*/ 373340 w 1212369"/>
                <a:gd name="connsiteY12" fmla="*/ 510086 h 1906855"/>
                <a:gd name="connsiteX13" fmla="*/ 584878 w 1212369"/>
                <a:gd name="connsiteY13" fmla="*/ 1906855 h 1906855"/>
                <a:gd name="connsiteX14" fmla="*/ 243752 w 1212369"/>
                <a:gd name="connsiteY14" fmla="*/ 503708 h 1906855"/>
                <a:gd name="connsiteX15" fmla="*/ 84011 w 1212369"/>
                <a:gd name="connsiteY15" fmla="*/ 504056 h 1906855"/>
                <a:gd name="connsiteX16" fmla="*/ 0 w 1212369"/>
                <a:gd name="connsiteY16" fmla="*/ 420045 h 1906855"/>
                <a:gd name="connsiteX17" fmla="*/ 0 w 1212369"/>
                <a:gd name="connsiteY17" fmla="*/ 420047 h 1906855"/>
                <a:gd name="connsiteX18" fmla="*/ 0 w 1212369"/>
                <a:gd name="connsiteY18" fmla="*/ 294033 h 1906855"/>
                <a:gd name="connsiteX19" fmla="*/ 0 w 1212369"/>
                <a:gd name="connsiteY19" fmla="*/ 294033 h 1906855"/>
                <a:gd name="connsiteX20" fmla="*/ 0 w 1212369"/>
                <a:gd name="connsiteY20" fmla="*/ 84011 h 1906855"/>
                <a:gd name="connsiteX0" fmla="*/ 0 w 1212369"/>
                <a:gd name="connsiteY0" fmla="*/ 84011 h 1906855"/>
                <a:gd name="connsiteX1" fmla="*/ 84011 w 1212369"/>
                <a:gd name="connsiteY1" fmla="*/ 0 h 1906855"/>
                <a:gd name="connsiteX2" fmla="*/ 202062 w 1212369"/>
                <a:gd name="connsiteY2" fmla="*/ 0 h 1906855"/>
                <a:gd name="connsiteX3" fmla="*/ 202062 w 1212369"/>
                <a:gd name="connsiteY3" fmla="*/ 0 h 1906855"/>
                <a:gd name="connsiteX4" fmla="*/ 505154 w 1212369"/>
                <a:gd name="connsiteY4" fmla="*/ 0 h 1906855"/>
                <a:gd name="connsiteX5" fmla="*/ 1128358 w 1212369"/>
                <a:gd name="connsiteY5" fmla="*/ 0 h 1906855"/>
                <a:gd name="connsiteX6" fmla="*/ 1212369 w 1212369"/>
                <a:gd name="connsiteY6" fmla="*/ 84011 h 1906855"/>
                <a:gd name="connsiteX7" fmla="*/ 1212369 w 1212369"/>
                <a:gd name="connsiteY7" fmla="*/ 294033 h 1906855"/>
                <a:gd name="connsiteX8" fmla="*/ 1212369 w 1212369"/>
                <a:gd name="connsiteY8" fmla="*/ 294033 h 1906855"/>
                <a:gd name="connsiteX9" fmla="*/ 1212369 w 1212369"/>
                <a:gd name="connsiteY9" fmla="*/ 420047 h 1906855"/>
                <a:gd name="connsiteX10" fmla="*/ 1212369 w 1212369"/>
                <a:gd name="connsiteY10" fmla="*/ 420045 h 1906855"/>
                <a:gd name="connsiteX11" fmla="*/ 1140421 w 1212369"/>
                <a:gd name="connsiteY11" fmla="*/ 507991 h 1906855"/>
                <a:gd name="connsiteX12" fmla="*/ 373340 w 1212369"/>
                <a:gd name="connsiteY12" fmla="*/ 510086 h 1906855"/>
                <a:gd name="connsiteX13" fmla="*/ 584878 w 1212369"/>
                <a:gd name="connsiteY13" fmla="*/ 1906855 h 1906855"/>
                <a:gd name="connsiteX14" fmla="*/ 247976 w 1212369"/>
                <a:gd name="connsiteY14" fmla="*/ 507385 h 1906855"/>
                <a:gd name="connsiteX15" fmla="*/ 84011 w 1212369"/>
                <a:gd name="connsiteY15" fmla="*/ 504056 h 1906855"/>
                <a:gd name="connsiteX16" fmla="*/ 0 w 1212369"/>
                <a:gd name="connsiteY16" fmla="*/ 420045 h 1906855"/>
                <a:gd name="connsiteX17" fmla="*/ 0 w 1212369"/>
                <a:gd name="connsiteY17" fmla="*/ 420047 h 1906855"/>
                <a:gd name="connsiteX18" fmla="*/ 0 w 1212369"/>
                <a:gd name="connsiteY18" fmla="*/ 294033 h 1906855"/>
                <a:gd name="connsiteX19" fmla="*/ 0 w 1212369"/>
                <a:gd name="connsiteY19" fmla="*/ 294033 h 1906855"/>
                <a:gd name="connsiteX20" fmla="*/ 0 w 1212369"/>
                <a:gd name="connsiteY20" fmla="*/ 84011 h 1906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212369" h="1906855">
                  <a:moveTo>
                    <a:pt x="0" y="84011"/>
                  </a:moveTo>
                  <a:cubicBezTo>
                    <a:pt x="0" y="37613"/>
                    <a:pt x="37613" y="0"/>
                    <a:pt x="84011" y="0"/>
                  </a:cubicBezTo>
                  <a:lnTo>
                    <a:pt x="202062" y="0"/>
                  </a:lnTo>
                  <a:lnTo>
                    <a:pt x="202062" y="0"/>
                  </a:lnTo>
                  <a:lnTo>
                    <a:pt x="505154" y="0"/>
                  </a:lnTo>
                  <a:lnTo>
                    <a:pt x="1128358" y="0"/>
                  </a:lnTo>
                  <a:cubicBezTo>
                    <a:pt x="1174756" y="0"/>
                    <a:pt x="1212369" y="37613"/>
                    <a:pt x="1212369" y="84011"/>
                  </a:cubicBezTo>
                  <a:lnTo>
                    <a:pt x="1212369" y="294033"/>
                  </a:lnTo>
                  <a:lnTo>
                    <a:pt x="1212369" y="294033"/>
                  </a:lnTo>
                  <a:lnTo>
                    <a:pt x="1212369" y="420047"/>
                  </a:lnTo>
                  <a:lnTo>
                    <a:pt x="1212369" y="420045"/>
                  </a:lnTo>
                  <a:cubicBezTo>
                    <a:pt x="1212369" y="466443"/>
                    <a:pt x="1186819" y="507991"/>
                    <a:pt x="1140421" y="507991"/>
                  </a:cubicBezTo>
                  <a:lnTo>
                    <a:pt x="373340" y="510086"/>
                  </a:lnTo>
                  <a:lnTo>
                    <a:pt x="584878" y="1906855"/>
                  </a:lnTo>
                  <a:lnTo>
                    <a:pt x="247976" y="507385"/>
                  </a:lnTo>
                  <a:lnTo>
                    <a:pt x="84011" y="504056"/>
                  </a:lnTo>
                  <a:cubicBezTo>
                    <a:pt x="37613" y="504056"/>
                    <a:pt x="0" y="466443"/>
                    <a:pt x="0" y="420045"/>
                  </a:cubicBezTo>
                  <a:lnTo>
                    <a:pt x="0" y="420047"/>
                  </a:lnTo>
                  <a:lnTo>
                    <a:pt x="0" y="294033"/>
                  </a:lnTo>
                  <a:lnTo>
                    <a:pt x="0" y="294033"/>
                  </a:lnTo>
                  <a:lnTo>
                    <a:pt x="0" y="84011"/>
                  </a:lnTo>
                  <a:close/>
                </a:path>
              </a:pathLst>
            </a:custGeom>
            <a:solidFill>
              <a:srgbClr val="FEF3F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6" name="テキスト ボックス 105"/>
            <p:cNvSpPr txBox="1"/>
            <p:nvPr/>
          </p:nvSpPr>
          <p:spPr>
            <a:xfrm>
              <a:off x="8337089" y="5128886"/>
              <a:ext cx="12391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子供の誕生で</a:t>
              </a:r>
            </a:p>
            <a:p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かかる費用 </a:t>
              </a:r>
              <a:endPara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27" name="グループ化 26"/>
          <p:cNvGrpSpPr/>
          <p:nvPr/>
        </p:nvGrpSpPr>
        <p:grpSpPr>
          <a:xfrm>
            <a:off x="5424255" y="4563878"/>
            <a:ext cx="1442251" cy="746708"/>
            <a:chOff x="5424255" y="4563878"/>
            <a:chExt cx="1442251" cy="746708"/>
          </a:xfrm>
        </p:grpSpPr>
        <p:sp>
          <p:nvSpPr>
            <p:cNvPr id="50" name="角丸四角形吹き出し 20"/>
            <p:cNvSpPr/>
            <p:nvPr/>
          </p:nvSpPr>
          <p:spPr>
            <a:xfrm flipV="1">
              <a:off x="5424255" y="4563878"/>
              <a:ext cx="1442251" cy="746708"/>
            </a:xfrm>
            <a:custGeom>
              <a:avLst/>
              <a:gdLst>
                <a:gd name="connsiteX0" fmla="*/ 0 w 1212369"/>
                <a:gd name="connsiteY0" fmla="*/ 84011 h 504056"/>
                <a:gd name="connsiteX1" fmla="*/ 84011 w 1212369"/>
                <a:gd name="connsiteY1" fmla="*/ 0 h 504056"/>
                <a:gd name="connsiteX2" fmla="*/ 202062 w 1212369"/>
                <a:gd name="connsiteY2" fmla="*/ 0 h 504056"/>
                <a:gd name="connsiteX3" fmla="*/ 202062 w 1212369"/>
                <a:gd name="connsiteY3" fmla="*/ 0 h 504056"/>
                <a:gd name="connsiteX4" fmla="*/ 505154 w 1212369"/>
                <a:gd name="connsiteY4" fmla="*/ 0 h 504056"/>
                <a:gd name="connsiteX5" fmla="*/ 1128358 w 1212369"/>
                <a:gd name="connsiteY5" fmla="*/ 0 h 504056"/>
                <a:gd name="connsiteX6" fmla="*/ 1212369 w 1212369"/>
                <a:gd name="connsiteY6" fmla="*/ 84011 h 504056"/>
                <a:gd name="connsiteX7" fmla="*/ 1212369 w 1212369"/>
                <a:gd name="connsiteY7" fmla="*/ 294033 h 504056"/>
                <a:gd name="connsiteX8" fmla="*/ 1212369 w 1212369"/>
                <a:gd name="connsiteY8" fmla="*/ 294033 h 504056"/>
                <a:gd name="connsiteX9" fmla="*/ 1212369 w 1212369"/>
                <a:gd name="connsiteY9" fmla="*/ 420047 h 504056"/>
                <a:gd name="connsiteX10" fmla="*/ 1212369 w 1212369"/>
                <a:gd name="connsiteY10" fmla="*/ 420045 h 504056"/>
                <a:gd name="connsiteX11" fmla="*/ 1128358 w 1212369"/>
                <a:gd name="connsiteY11" fmla="*/ 504056 h 504056"/>
                <a:gd name="connsiteX12" fmla="*/ 505154 w 1212369"/>
                <a:gd name="connsiteY12" fmla="*/ 504056 h 504056"/>
                <a:gd name="connsiteX13" fmla="*/ 572056 w 1212369"/>
                <a:gd name="connsiteY13" fmla="*/ 775344 h 504056"/>
                <a:gd name="connsiteX14" fmla="*/ 202062 w 1212369"/>
                <a:gd name="connsiteY14" fmla="*/ 504056 h 504056"/>
                <a:gd name="connsiteX15" fmla="*/ 84011 w 1212369"/>
                <a:gd name="connsiteY15" fmla="*/ 504056 h 504056"/>
                <a:gd name="connsiteX16" fmla="*/ 0 w 1212369"/>
                <a:gd name="connsiteY16" fmla="*/ 420045 h 504056"/>
                <a:gd name="connsiteX17" fmla="*/ 0 w 1212369"/>
                <a:gd name="connsiteY17" fmla="*/ 420047 h 504056"/>
                <a:gd name="connsiteX18" fmla="*/ 0 w 1212369"/>
                <a:gd name="connsiteY18" fmla="*/ 294033 h 504056"/>
                <a:gd name="connsiteX19" fmla="*/ 0 w 1212369"/>
                <a:gd name="connsiteY19" fmla="*/ 294033 h 504056"/>
                <a:gd name="connsiteX20" fmla="*/ 0 w 1212369"/>
                <a:gd name="connsiteY20" fmla="*/ 84011 h 504056"/>
                <a:gd name="connsiteX0" fmla="*/ 0 w 1212369"/>
                <a:gd name="connsiteY0" fmla="*/ 84011 h 775344"/>
                <a:gd name="connsiteX1" fmla="*/ 84011 w 1212369"/>
                <a:gd name="connsiteY1" fmla="*/ 0 h 775344"/>
                <a:gd name="connsiteX2" fmla="*/ 202062 w 1212369"/>
                <a:gd name="connsiteY2" fmla="*/ 0 h 775344"/>
                <a:gd name="connsiteX3" fmla="*/ 202062 w 1212369"/>
                <a:gd name="connsiteY3" fmla="*/ 0 h 775344"/>
                <a:gd name="connsiteX4" fmla="*/ 505154 w 1212369"/>
                <a:gd name="connsiteY4" fmla="*/ 0 h 775344"/>
                <a:gd name="connsiteX5" fmla="*/ 1128358 w 1212369"/>
                <a:gd name="connsiteY5" fmla="*/ 0 h 775344"/>
                <a:gd name="connsiteX6" fmla="*/ 1212369 w 1212369"/>
                <a:gd name="connsiteY6" fmla="*/ 84011 h 775344"/>
                <a:gd name="connsiteX7" fmla="*/ 1212369 w 1212369"/>
                <a:gd name="connsiteY7" fmla="*/ 294033 h 775344"/>
                <a:gd name="connsiteX8" fmla="*/ 1212369 w 1212369"/>
                <a:gd name="connsiteY8" fmla="*/ 294033 h 775344"/>
                <a:gd name="connsiteX9" fmla="*/ 1212369 w 1212369"/>
                <a:gd name="connsiteY9" fmla="*/ 420047 h 775344"/>
                <a:gd name="connsiteX10" fmla="*/ 1212369 w 1212369"/>
                <a:gd name="connsiteY10" fmla="*/ 420045 h 775344"/>
                <a:gd name="connsiteX11" fmla="*/ 1128358 w 1212369"/>
                <a:gd name="connsiteY11" fmla="*/ 504056 h 775344"/>
                <a:gd name="connsiteX12" fmla="*/ 505154 w 1212369"/>
                <a:gd name="connsiteY12" fmla="*/ 504056 h 775344"/>
                <a:gd name="connsiteX13" fmla="*/ 572056 w 1212369"/>
                <a:gd name="connsiteY13" fmla="*/ 775344 h 775344"/>
                <a:gd name="connsiteX14" fmla="*/ 384942 w 1212369"/>
                <a:gd name="connsiteY14" fmla="*/ 524376 h 775344"/>
                <a:gd name="connsiteX15" fmla="*/ 84011 w 1212369"/>
                <a:gd name="connsiteY15" fmla="*/ 504056 h 775344"/>
                <a:gd name="connsiteX16" fmla="*/ 0 w 1212369"/>
                <a:gd name="connsiteY16" fmla="*/ 420045 h 775344"/>
                <a:gd name="connsiteX17" fmla="*/ 0 w 1212369"/>
                <a:gd name="connsiteY17" fmla="*/ 420047 h 775344"/>
                <a:gd name="connsiteX18" fmla="*/ 0 w 1212369"/>
                <a:gd name="connsiteY18" fmla="*/ 294033 h 775344"/>
                <a:gd name="connsiteX19" fmla="*/ 0 w 1212369"/>
                <a:gd name="connsiteY19" fmla="*/ 294033 h 775344"/>
                <a:gd name="connsiteX20" fmla="*/ 0 w 1212369"/>
                <a:gd name="connsiteY20" fmla="*/ 84011 h 775344"/>
                <a:gd name="connsiteX0" fmla="*/ 0 w 1212369"/>
                <a:gd name="connsiteY0" fmla="*/ 84011 h 775344"/>
                <a:gd name="connsiteX1" fmla="*/ 84011 w 1212369"/>
                <a:gd name="connsiteY1" fmla="*/ 0 h 775344"/>
                <a:gd name="connsiteX2" fmla="*/ 202062 w 1212369"/>
                <a:gd name="connsiteY2" fmla="*/ 0 h 775344"/>
                <a:gd name="connsiteX3" fmla="*/ 202062 w 1212369"/>
                <a:gd name="connsiteY3" fmla="*/ 0 h 775344"/>
                <a:gd name="connsiteX4" fmla="*/ 505154 w 1212369"/>
                <a:gd name="connsiteY4" fmla="*/ 0 h 775344"/>
                <a:gd name="connsiteX5" fmla="*/ 1128358 w 1212369"/>
                <a:gd name="connsiteY5" fmla="*/ 0 h 775344"/>
                <a:gd name="connsiteX6" fmla="*/ 1212369 w 1212369"/>
                <a:gd name="connsiteY6" fmla="*/ 84011 h 775344"/>
                <a:gd name="connsiteX7" fmla="*/ 1212369 w 1212369"/>
                <a:gd name="connsiteY7" fmla="*/ 294033 h 775344"/>
                <a:gd name="connsiteX8" fmla="*/ 1212369 w 1212369"/>
                <a:gd name="connsiteY8" fmla="*/ 294033 h 775344"/>
                <a:gd name="connsiteX9" fmla="*/ 1212369 w 1212369"/>
                <a:gd name="connsiteY9" fmla="*/ 420047 h 775344"/>
                <a:gd name="connsiteX10" fmla="*/ 1212369 w 1212369"/>
                <a:gd name="connsiteY10" fmla="*/ 420045 h 775344"/>
                <a:gd name="connsiteX11" fmla="*/ 1128358 w 1212369"/>
                <a:gd name="connsiteY11" fmla="*/ 504056 h 775344"/>
                <a:gd name="connsiteX12" fmla="*/ 505154 w 1212369"/>
                <a:gd name="connsiteY12" fmla="*/ 504056 h 775344"/>
                <a:gd name="connsiteX13" fmla="*/ 572056 w 1212369"/>
                <a:gd name="connsiteY13" fmla="*/ 775344 h 775344"/>
                <a:gd name="connsiteX14" fmla="*/ 308742 w 1212369"/>
                <a:gd name="connsiteY14" fmla="*/ 504056 h 775344"/>
                <a:gd name="connsiteX15" fmla="*/ 84011 w 1212369"/>
                <a:gd name="connsiteY15" fmla="*/ 504056 h 775344"/>
                <a:gd name="connsiteX16" fmla="*/ 0 w 1212369"/>
                <a:gd name="connsiteY16" fmla="*/ 420045 h 775344"/>
                <a:gd name="connsiteX17" fmla="*/ 0 w 1212369"/>
                <a:gd name="connsiteY17" fmla="*/ 420047 h 775344"/>
                <a:gd name="connsiteX18" fmla="*/ 0 w 1212369"/>
                <a:gd name="connsiteY18" fmla="*/ 294033 h 775344"/>
                <a:gd name="connsiteX19" fmla="*/ 0 w 1212369"/>
                <a:gd name="connsiteY19" fmla="*/ 294033 h 775344"/>
                <a:gd name="connsiteX20" fmla="*/ 0 w 1212369"/>
                <a:gd name="connsiteY20" fmla="*/ 84011 h 775344"/>
                <a:gd name="connsiteX0" fmla="*/ 0 w 1212369"/>
                <a:gd name="connsiteY0" fmla="*/ 84011 h 775344"/>
                <a:gd name="connsiteX1" fmla="*/ 84011 w 1212369"/>
                <a:gd name="connsiteY1" fmla="*/ 0 h 775344"/>
                <a:gd name="connsiteX2" fmla="*/ 202062 w 1212369"/>
                <a:gd name="connsiteY2" fmla="*/ 0 h 775344"/>
                <a:gd name="connsiteX3" fmla="*/ 202062 w 1212369"/>
                <a:gd name="connsiteY3" fmla="*/ 0 h 775344"/>
                <a:gd name="connsiteX4" fmla="*/ 505154 w 1212369"/>
                <a:gd name="connsiteY4" fmla="*/ 0 h 775344"/>
                <a:gd name="connsiteX5" fmla="*/ 1128358 w 1212369"/>
                <a:gd name="connsiteY5" fmla="*/ 0 h 775344"/>
                <a:gd name="connsiteX6" fmla="*/ 1212369 w 1212369"/>
                <a:gd name="connsiteY6" fmla="*/ 84011 h 775344"/>
                <a:gd name="connsiteX7" fmla="*/ 1212369 w 1212369"/>
                <a:gd name="connsiteY7" fmla="*/ 294033 h 775344"/>
                <a:gd name="connsiteX8" fmla="*/ 1212369 w 1212369"/>
                <a:gd name="connsiteY8" fmla="*/ 294033 h 775344"/>
                <a:gd name="connsiteX9" fmla="*/ 1212369 w 1212369"/>
                <a:gd name="connsiteY9" fmla="*/ 420047 h 775344"/>
                <a:gd name="connsiteX10" fmla="*/ 1212369 w 1212369"/>
                <a:gd name="connsiteY10" fmla="*/ 420045 h 775344"/>
                <a:gd name="connsiteX11" fmla="*/ 1128358 w 1212369"/>
                <a:gd name="connsiteY11" fmla="*/ 504056 h 775344"/>
                <a:gd name="connsiteX12" fmla="*/ 505154 w 1212369"/>
                <a:gd name="connsiteY12" fmla="*/ 504056 h 775344"/>
                <a:gd name="connsiteX13" fmla="*/ 572056 w 1212369"/>
                <a:gd name="connsiteY13" fmla="*/ 775344 h 775344"/>
                <a:gd name="connsiteX14" fmla="*/ 420502 w 1212369"/>
                <a:gd name="connsiteY14" fmla="*/ 514216 h 775344"/>
                <a:gd name="connsiteX15" fmla="*/ 84011 w 1212369"/>
                <a:gd name="connsiteY15" fmla="*/ 504056 h 775344"/>
                <a:gd name="connsiteX16" fmla="*/ 0 w 1212369"/>
                <a:gd name="connsiteY16" fmla="*/ 420045 h 775344"/>
                <a:gd name="connsiteX17" fmla="*/ 0 w 1212369"/>
                <a:gd name="connsiteY17" fmla="*/ 420047 h 775344"/>
                <a:gd name="connsiteX18" fmla="*/ 0 w 1212369"/>
                <a:gd name="connsiteY18" fmla="*/ 294033 h 775344"/>
                <a:gd name="connsiteX19" fmla="*/ 0 w 1212369"/>
                <a:gd name="connsiteY19" fmla="*/ 294033 h 775344"/>
                <a:gd name="connsiteX20" fmla="*/ 0 w 1212369"/>
                <a:gd name="connsiteY20" fmla="*/ 84011 h 775344"/>
                <a:gd name="connsiteX0" fmla="*/ 0 w 1212369"/>
                <a:gd name="connsiteY0" fmla="*/ 84011 h 775344"/>
                <a:gd name="connsiteX1" fmla="*/ 84011 w 1212369"/>
                <a:gd name="connsiteY1" fmla="*/ 0 h 775344"/>
                <a:gd name="connsiteX2" fmla="*/ 202062 w 1212369"/>
                <a:gd name="connsiteY2" fmla="*/ 0 h 775344"/>
                <a:gd name="connsiteX3" fmla="*/ 202062 w 1212369"/>
                <a:gd name="connsiteY3" fmla="*/ 0 h 775344"/>
                <a:gd name="connsiteX4" fmla="*/ 505154 w 1212369"/>
                <a:gd name="connsiteY4" fmla="*/ 0 h 775344"/>
                <a:gd name="connsiteX5" fmla="*/ 1128358 w 1212369"/>
                <a:gd name="connsiteY5" fmla="*/ 0 h 775344"/>
                <a:gd name="connsiteX6" fmla="*/ 1212369 w 1212369"/>
                <a:gd name="connsiteY6" fmla="*/ 84011 h 775344"/>
                <a:gd name="connsiteX7" fmla="*/ 1212369 w 1212369"/>
                <a:gd name="connsiteY7" fmla="*/ 294033 h 775344"/>
                <a:gd name="connsiteX8" fmla="*/ 1212369 w 1212369"/>
                <a:gd name="connsiteY8" fmla="*/ 294033 h 775344"/>
                <a:gd name="connsiteX9" fmla="*/ 1212369 w 1212369"/>
                <a:gd name="connsiteY9" fmla="*/ 420047 h 775344"/>
                <a:gd name="connsiteX10" fmla="*/ 1212369 w 1212369"/>
                <a:gd name="connsiteY10" fmla="*/ 420045 h 775344"/>
                <a:gd name="connsiteX11" fmla="*/ 1128358 w 1212369"/>
                <a:gd name="connsiteY11" fmla="*/ 504056 h 775344"/>
                <a:gd name="connsiteX12" fmla="*/ 505154 w 1212369"/>
                <a:gd name="connsiteY12" fmla="*/ 504056 h 775344"/>
                <a:gd name="connsiteX13" fmla="*/ 572056 w 1212369"/>
                <a:gd name="connsiteY13" fmla="*/ 775344 h 775344"/>
                <a:gd name="connsiteX14" fmla="*/ 420502 w 1212369"/>
                <a:gd name="connsiteY14" fmla="*/ 507128 h 775344"/>
                <a:gd name="connsiteX15" fmla="*/ 84011 w 1212369"/>
                <a:gd name="connsiteY15" fmla="*/ 504056 h 775344"/>
                <a:gd name="connsiteX16" fmla="*/ 0 w 1212369"/>
                <a:gd name="connsiteY16" fmla="*/ 420045 h 775344"/>
                <a:gd name="connsiteX17" fmla="*/ 0 w 1212369"/>
                <a:gd name="connsiteY17" fmla="*/ 420047 h 775344"/>
                <a:gd name="connsiteX18" fmla="*/ 0 w 1212369"/>
                <a:gd name="connsiteY18" fmla="*/ 294033 h 775344"/>
                <a:gd name="connsiteX19" fmla="*/ 0 w 1212369"/>
                <a:gd name="connsiteY19" fmla="*/ 294033 h 775344"/>
                <a:gd name="connsiteX20" fmla="*/ 0 w 1212369"/>
                <a:gd name="connsiteY20" fmla="*/ 84011 h 775344"/>
                <a:gd name="connsiteX0" fmla="*/ 0 w 1212369"/>
                <a:gd name="connsiteY0" fmla="*/ 84011 h 808663"/>
                <a:gd name="connsiteX1" fmla="*/ 84011 w 1212369"/>
                <a:gd name="connsiteY1" fmla="*/ 0 h 808663"/>
                <a:gd name="connsiteX2" fmla="*/ 202062 w 1212369"/>
                <a:gd name="connsiteY2" fmla="*/ 0 h 808663"/>
                <a:gd name="connsiteX3" fmla="*/ 202062 w 1212369"/>
                <a:gd name="connsiteY3" fmla="*/ 0 h 808663"/>
                <a:gd name="connsiteX4" fmla="*/ 505154 w 1212369"/>
                <a:gd name="connsiteY4" fmla="*/ 0 h 808663"/>
                <a:gd name="connsiteX5" fmla="*/ 1128358 w 1212369"/>
                <a:gd name="connsiteY5" fmla="*/ 0 h 808663"/>
                <a:gd name="connsiteX6" fmla="*/ 1212369 w 1212369"/>
                <a:gd name="connsiteY6" fmla="*/ 84011 h 808663"/>
                <a:gd name="connsiteX7" fmla="*/ 1212369 w 1212369"/>
                <a:gd name="connsiteY7" fmla="*/ 294033 h 808663"/>
                <a:gd name="connsiteX8" fmla="*/ 1212369 w 1212369"/>
                <a:gd name="connsiteY8" fmla="*/ 294033 h 808663"/>
                <a:gd name="connsiteX9" fmla="*/ 1212369 w 1212369"/>
                <a:gd name="connsiteY9" fmla="*/ 420047 h 808663"/>
                <a:gd name="connsiteX10" fmla="*/ 1212369 w 1212369"/>
                <a:gd name="connsiteY10" fmla="*/ 420045 h 808663"/>
                <a:gd name="connsiteX11" fmla="*/ 1128358 w 1212369"/>
                <a:gd name="connsiteY11" fmla="*/ 504056 h 808663"/>
                <a:gd name="connsiteX12" fmla="*/ 505154 w 1212369"/>
                <a:gd name="connsiteY12" fmla="*/ 504056 h 808663"/>
                <a:gd name="connsiteX13" fmla="*/ 634167 w 1212369"/>
                <a:gd name="connsiteY13" fmla="*/ 808663 h 808663"/>
                <a:gd name="connsiteX14" fmla="*/ 420502 w 1212369"/>
                <a:gd name="connsiteY14" fmla="*/ 507128 h 808663"/>
                <a:gd name="connsiteX15" fmla="*/ 84011 w 1212369"/>
                <a:gd name="connsiteY15" fmla="*/ 504056 h 808663"/>
                <a:gd name="connsiteX16" fmla="*/ 0 w 1212369"/>
                <a:gd name="connsiteY16" fmla="*/ 420045 h 808663"/>
                <a:gd name="connsiteX17" fmla="*/ 0 w 1212369"/>
                <a:gd name="connsiteY17" fmla="*/ 420047 h 808663"/>
                <a:gd name="connsiteX18" fmla="*/ 0 w 1212369"/>
                <a:gd name="connsiteY18" fmla="*/ 294033 h 808663"/>
                <a:gd name="connsiteX19" fmla="*/ 0 w 1212369"/>
                <a:gd name="connsiteY19" fmla="*/ 294033 h 808663"/>
                <a:gd name="connsiteX20" fmla="*/ 0 w 1212369"/>
                <a:gd name="connsiteY20" fmla="*/ 84011 h 808663"/>
                <a:gd name="connsiteX0" fmla="*/ 0 w 1212369"/>
                <a:gd name="connsiteY0" fmla="*/ 84011 h 779046"/>
                <a:gd name="connsiteX1" fmla="*/ 84011 w 1212369"/>
                <a:gd name="connsiteY1" fmla="*/ 0 h 779046"/>
                <a:gd name="connsiteX2" fmla="*/ 202062 w 1212369"/>
                <a:gd name="connsiteY2" fmla="*/ 0 h 779046"/>
                <a:gd name="connsiteX3" fmla="*/ 202062 w 1212369"/>
                <a:gd name="connsiteY3" fmla="*/ 0 h 779046"/>
                <a:gd name="connsiteX4" fmla="*/ 505154 w 1212369"/>
                <a:gd name="connsiteY4" fmla="*/ 0 h 779046"/>
                <a:gd name="connsiteX5" fmla="*/ 1128358 w 1212369"/>
                <a:gd name="connsiteY5" fmla="*/ 0 h 779046"/>
                <a:gd name="connsiteX6" fmla="*/ 1212369 w 1212369"/>
                <a:gd name="connsiteY6" fmla="*/ 84011 h 779046"/>
                <a:gd name="connsiteX7" fmla="*/ 1212369 w 1212369"/>
                <a:gd name="connsiteY7" fmla="*/ 294033 h 779046"/>
                <a:gd name="connsiteX8" fmla="*/ 1212369 w 1212369"/>
                <a:gd name="connsiteY8" fmla="*/ 294033 h 779046"/>
                <a:gd name="connsiteX9" fmla="*/ 1212369 w 1212369"/>
                <a:gd name="connsiteY9" fmla="*/ 420047 h 779046"/>
                <a:gd name="connsiteX10" fmla="*/ 1212369 w 1212369"/>
                <a:gd name="connsiteY10" fmla="*/ 420045 h 779046"/>
                <a:gd name="connsiteX11" fmla="*/ 1128358 w 1212369"/>
                <a:gd name="connsiteY11" fmla="*/ 504056 h 779046"/>
                <a:gd name="connsiteX12" fmla="*/ 505154 w 1212369"/>
                <a:gd name="connsiteY12" fmla="*/ 504056 h 779046"/>
                <a:gd name="connsiteX13" fmla="*/ 599661 w 1212369"/>
                <a:gd name="connsiteY13" fmla="*/ 779046 h 779046"/>
                <a:gd name="connsiteX14" fmla="*/ 420502 w 1212369"/>
                <a:gd name="connsiteY14" fmla="*/ 507128 h 779046"/>
                <a:gd name="connsiteX15" fmla="*/ 84011 w 1212369"/>
                <a:gd name="connsiteY15" fmla="*/ 504056 h 779046"/>
                <a:gd name="connsiteX16" fmla="*/ 0 w 1212369"/>
                <a:gd name="connsiteY16" fmla="*/ 420045 h 779046"/>
                <a:gd name="connsiteX17" fmla="*/ 0 w 1212369"/>
                <a:gd name="connsiteY17" fmla="*/ 420047 h 779046"/>
                <a:gd name="connsiteX18" fmla="*/ 0 w 1212369"/>
                <a:gd name="connsiteY18" fmla="*/ 294033 h 779046"/>
                <a:gd name="connsiteX19" fmla="*/ 0 w 1212369"/>
                <a:gd name="connsiteY19" fmla="*/ 294033 h 779046"/>
                <a:gd name="connsiteX20" fmla="*/ 0 w 1212369"/>
                <a:gd name="connsiteY20" fmla="*/ 84011 h 779046"/>
                <a:gd name="connsiteX0" fmla="*/ 0 w 1212369"/>
                <a:gd name="connsiteY0" fmla="*/ 84011 h 671725"/>
                <a:gd name="connsiteX1" fmla="*/ 84011 w 1212369"/>
                <a:gd name="connsiteY1" fmla="*/ 0 h 671725"/>
                <a:gd name="connsiteX2" fmla="*/ 202062 w 1212369"/>
                <a:gd name="connsiteY2" fmla="*/ 0 h 671725"/>
                <a:gd name="connsiteX3" fmla="*/ 202062 w 1212369"/>
                <a:gd name="connsiteY3" fmla="*/ 0 h 671725"/>
                <a:gd name="connsiteX4" fmla="*/ 505154 w 1212369"/>
                <a:gd name="connsiteY4" fmla="*/ 0 h 671725"/>
                <a:gd name="connsiteX5" fmla="*/ 1128358 w 1212369"/>
                <a:gd name="connsiteY5" fmla="*/ 0 h 671725"/>
                <a:gd name="connsiteX6" fmla="*/ 1212369 w 1212369"/>
                <a:gd name="connsiteY6" fmla="*/ 84011 h 671725"/>
                <a:gd name="connsiteX7" fmla="*/ 1212369 w 1212369"/>
                <a:gd name="connsiteY7" fmla="*/ 294033 h 671725"/>
                <a:gd name="connsiteX8" fmla="*/ 1212369 w 1212369"/>
                <a:gd name="connsiteY8" fmla="*/ 294033 h 671725"/>
                <a:gd name="connsiteX9" fmla="*/ 1212369 w 1212369"/>
                <a:gd name="connsiteY9" fmla="*/ 420047 h 671725"/>
                <a:gd name="connsiteX10" fmla="*/ 1212369 w 1212369"/>
                <a:gd name="connsiteY10" fmla="*/ 420045 h 671725"/>
                <a:gd name="connsiteX11" fmla="*/ 1128358 w 1212369"/>
                <a:gd name="connsiteY11" fmla="*/ 504056 h 671725"/>
                <a:gd name="connsiteX12" fmla="*/ 505154 w 1212369"/>
                <a:gd name="connsiteY12" fmla="*/ 504056 h 671725"/>
                <a:gd name="connsiteX13" fmla="*/ 647970 w 1212369"/>
                <a:gd name="connsiteY13" fmla="*/ 671725 h 671725"/>
                <a:gd name="connsiteX14" fmla="*/ 420502 w 1212369"/>
                <a:gd name="connsiteY14" fmla="*/ 507128 h 671725"/>
                <a:gd name="connsiteX15" fmla="*/ 84011 w 1212369"/>
                <a:gd name="connsiteY15" fmla="*/ 504056 h 671725"/>
                <a:gd name="connsiteX16" fmla="*/ 0 w 1212369"/>
                <a:gd name="connsiteY16" fmla="*/ 420045 h 671725"/>
                <a:gd name="connsiteX17" fmla="*/ 0 w 1212369"/>
                <a:gd name="connsiteY17" fmla="*/ 420047 h 671725"/>
                <a:gd name="connsiteX18" fmla="*/ 0 w 1212369"/>
                <a:gd name="connsiteY18" fmla="*/ 294033 h 671725"/>
                <a:gd name="connsiteX19" fmla="*/ 0 w 1212369"/>
                <a:gd name="connsiteY19" fmla="*/ 294033 h 671725"/>
                <a:gd name="connsiteX20" fmla="*/ 0 w 1212369"/>
                <a:gd name="connsiteY20" fmla="*/ 84011 h 671725"/>
                <a:gd name="connsiteX0" fmla="*/ 0 w 1212369"/>
                <a:gd name="connsiteY0" fmla="*/ 84011 h 746476"/>
                <a:gd name="connsiteX1" fmla="*/ 84011 w 1212369"/>
                <a:gd name="connsiteY1" fmla="*/ 0 h 746476"/>
                <a:gd name="connsiteX2" fmla="*/ 202062 w 1212369"/>
                <a:gd name="connsiteY2" fmla="*/ 0 h 746476"/>
                <a:gd name="connsiteX3" fmla="*/ 202062 w 1212369"/>
                <a:gd name="connsiteY3" fmla="*/ 0 h 746476"/>
                <a:gd name="connsiteX4" fmla="*/ 505154 w 1212369"/>
                <a:gd name="connsiteY4" fmla="*/ 0 h 746476"/>
                <a:gd name="connsiteX5" fmla="*/ 1128358 w 1212369"/>
                <a:gd name="connsiteY5" fmla="*/ 0 h 746476"/>
                <a:gd name="connsiteX6" fmla="*/ 1212369 w 1212369"/>
                <a:gd name="connsiteY6" fmla="*/ 84011 h 746476"/>
                <a:gd name="connsiteX7" fmla="*/ 1212369 w 1212369"/>
                <a:gd name="connsiteY7" fmla="*/ 294033 h 746476"/>
                <a:gd name="connsiteX8" fmla="*/ 1212369 w 1212369"/>
                <a:gd name="connsiteY8" fmla="*/ 294033 h 746476"/>
                <a:gd name="connsiteX9" fmla="*/ 1212369 w 1212369"/>
                <a:gd name="connsiteY9" fmla="*/ 420047 h 746476"/>
                <a:gd name="connsiteX10" fmla="*/ 1212369 w 1212369"/>
                <a:gd name="connsiteY10" fmla="*/ 420045 h 746476"/>
                <a:gd name="connsiteX11" fmla="*/ 1128358 w 1212369"/>
                <a:gd name="connsiteY11" fmla="*/ 504056 h 746476"/>
                <a:gd name="connsiteX12" fmla="*/ 505154 w 1212369"/>
                <a:gd name="connsiteY12" fmla="*/ 504056 h 746476"/>
                <a:gd name="connsiteX13" fmla="*/ 1042089 w 1212369"/>
                <a:gd name="connsiteY13" fmla="*/ 746476 h 746476"/>
                <a:gd name="connsiteX14" fmla="*/ 420502 w 1212369"/>
                <a:gd name="connsiteY14" fmla="*/ 507128 h 746476"/>
                <a:gd name="connsiteX15" fmla="*/ 84011 w 1212369"/>
                <a:gd name="connsiteY15" fmla="*/ 504056 h 746476"/>
                <a:gd name="connsiteX16" fmla="*/ 0 w 1212369"/>
                <a:gd name="connsiteY16" fmla="*/ 420045 h 746476"/>
                <a:gd name="connsiteX17" fmla="*/ 0 w 1212369"/>
                <a:gd name="connsiteY17" fmla="*/ 420047 h 746476"/>
                <a:gd name="connsiteX18" fmla="*/ 0 w 1212369"/>
                <a:gd name="connsiteY18" fmla="*/ 294033 h 746476"/>
                <a:gd name="connsiteX19" fmla="*/ 0 w 1212369"/>
                <a:gd name="connsiteY19" fmla="*/ 294033 h 746476"/>
                <a:gd name="connsiteX20" fmla="*/ 0 w 1212369"/>
                <a:gd name="connsiteY20" fmla="*/ 84011 h 746476"/>
                <a:gd name="connsiteX0" fmla="*/ 0 w 1212369"/>
                <a:gd name="connsiteY0" fmla="*/ 84011 h 746476"/>
                <a:gd name="connsiteX1" fmla="*/ 84011 w 1212369"/>
                <a:gd name="connsiteY1" fmla="*/ 0 h 746476"/>
                <a:gd name="connsiteX2" fmla="*/ 202062 w 1212369"/>
                <a:gd name="connsiteY2" fmla="*/ 0 h 746476"/>
                <a:gd name="connsiteX3" fmla="*/ 202062 w 1212369"/>
                <a:gd name="connsiteY3" fmla="*/ 0 h 746476"/>
                <a:gd name="connsiteX4" fmla="*/ 505154 w 1212369"/>
                <a:gd name="connsiteY4" fmla="*/ 0 h 746476"/>
                <a:gd name="connsiteX5" fmla="*/ 1128358 w 1212369"/>
                <a:gd name="connsiteY5" fmla="*/ 0 h 746476"/>
                <a:gd name="connsiteX6" fmla="*/ 1212369 w 1212369"/>
                <a:gd name="connsiteY6" fmla="*/ 84011 h 746476"/>
                <a:gd name="connsiteX7" fmla="*/ 1212369 w 1212369"/>
                <a:gd name="connsiteY7" fmla="*/ 294033 h 746476"/>
                <a:gd name="connsiteX8" fmla="*/ 1212369 w 1212369"/>
                <a:gd name="connsiteY8" fmla="*/ 294033 h 746476"/>
                <a:gd name="connsiteX9" fmla="*/ 1212369 w 1212369"/>
                <a:gd name="connsiteY9" fmla="*/ 420047 h 746476"/>
                <a:gd name="connsiteX10" fmla="*/ 1212369 w 1212369"/>
                <a:gd name="connsiteY10" fmla="*/ 420045 h 746476"/>
                <a:gd name="connsiteX11" fmla="*/ 1128358 w 1212369"/>
                <a:gd name="connsiteY11" fmla="*/ 504056 h 746476"/>
                <a:gd name="connsiteX12" fmla="*/ 593630 w 1212369"/>
                <a:gd name="connsiteY12" fmla="*/ 496188 h 746476"/>
                <a:gd name="connsiteX13" fmla="*/ 1042089 w 1212369"/>
                <a:gd name="connsiteY13" fmla="*/ 746476 h 746476"/>
                <a:gd name="connsiteX14" fmla="*/ 420502 w 1212369"/>
                <a:gd name="connsiteY14" fmla="*/ 507128 h 746476"/>
                <a:gd name="connsiteX15" fmla="*/ 84011 w 1212369"/>
                <a:gd name="connsiteY15" fmla="*/ 504056 h 746476"/>
                <a:gd name="connsiteX16" fmla="*/ 0 w 1212369"/>
                <a:gd name="connsiteY16" fmla="*/ 420045 h 746476"/>
                <a:gd name="connsiteX17" fmla="*/ 0 w 1212369"/>
                <a:gd name="connsiteY17" fmla="*/ 420047 h 746476"/>
                <a:gd name="connsiteX18" fmla="*/ 0 w 1212369"/>
                <a:gd name="connsiteY18" fmla="*/ 294033 h 746476"/>
                <a:gd name="connsiteX19" fmla="*/ 0 w 1212369"/>
                <a:gd name="connsiteY19" fmla="*/ 294033 h 746476"/>
                <a:gd name="connsiteX20" fmla="*/ 0 w 1212369"/>
                <a:gd name="connsiteY20" fmla="*/ 84011 h 746476"/>
                <a:gd name="connsiteX0" fmla="*/ 0 w 1212369"/>
                <a:gd name="connsiteY0" fmla="*/ 84011 h 707134"/>
                <a:gd name="connsiteX1" fmla="*/ 84011 w 1212369"/>
                <a:gd name="connsiteY1" fmla="*/ 0 h 707134"/>
                <a:gd name="connsiteX2" fmla="*/ 202062 w 1212369"/>
                <a:gd name="connsiteY2" fmla="*/ 0 h 707134"/>
                <a:gd name="connsiteX3" fmla="*/ 202062 w 1212369"/>
                <a:gd name="connsiteY3" fmla="*/ 0 h 707134"/>
                <a:gd name="connsiteX4" fmla="*/ 505154 w 1212369"/>
                <a:gd name="connsiteY4" fmla="*/ 0 h 707134"/>
                <a:gd name="connsiteX5" fmla="*/ 1128358 w 1212369"/>
                <a:gd name="connsiteY5" fmla="*/ 0 h 707134"/>
                <a:gd name="connsiteX6" fmla="*/ 1212369 w 1212369"/>
                <a:gd name="connsiteY6" fmla="*/ 84011 h 707134"/>
                <a:gd name="connsiteX7" fmla="*/ 1212369 w 1212369"/>
                <a:gd name="connsiteY7" fmla="*/ 294033 h 707134"/>
                <a:gd name="connsiteX8" fmla="*/ 1212369 w 1212369"/>
                <a:gd name="connsiteY8" fmla="*/ 294033 h 707134"/>
                <a:gd name="connsiteX9" fmla="*/ 1212369 w 1212369"/>
                <a:gd name="connsiteY9" fmla="*/ 420047 h 707134"/>
                <a:gd name="connsiteX10" fmla="*/ 1212369 w 1212369"/>
                <a:gd name="connsiteY10" fmla="*/ 420045 h 707134"/>
                <a:gd name="connsiteX11" fmla="*/ 1128358 w 1212369"/>
                <a:gd name="connsiteY11" fmla="*/ 504056 h 707134"/>
                <a:gd name="connsiteX12" fmla="*/ 593630 w 1212369"/>
                <a:gd name="connsiteY12" fmla="*/ 496188 h 707134"/>
                <a:gd name="connsiteX13" fmla="*/ 1078283 w 1212369"/>
                <a:gd name="connsiteY13" fmla="*/ 707134 h 707134"/>
                <a:gd name="connsiteX14" fmla="*/ 420502 w 1212369"/>
                <a:gd name="connsiteY14" fmla="*/ 507128 h 707134"/>
                <a:gd name="connsiteX15" fmla="*/ 84011 w 1212369"/>
                <a:gd name="connsiteY15" fmla="*/ 504056 h 707134"/>
                <a:gd name="connsiteX16" fmla="*/ 0 w 1212369"/>
                <a:gd name="connsiteY16" fmla="*/ 420045 h 707134"/>
                <a:gd name="connsiteX17" fmla="*/ 0 w 1212369"/>
                <a:gd name="connsiteY17" fmla="*/ 420047 h 707134"/>
                <a:gd name="connsiteX18" fmla="*/ 0 w 1212369"/>
                <a:gd name="connsiteY18" fmla="*/ 294033 h 707134"/>
                <a:gd name="connsiteX19" fmla="*/ 0 w 1212369"/>
                <a:gd name="connsiteY19" fmla="*/ 294033 h 707134"/>
                <a:gd name="connsiteX20" fmla="*/ 0 w 1212369"/>
                <a:gd name="connsiteY20" fmla="*/ 84011 h 707134"/>
                <a:gd name="connsiteX0" fmla="*/ 0 w 1212369"/>
                <a:gd name="connsiteY0" fmla="*/ 84011 h 856636"/>
                <a:gd name="connsiteX1" fmla="*/ 84011 w 1212369"/>
                <a:gd name="connsiteY1" fmla="*/ 0 h 856636"/>
                <a:gd name="connsiteX2" fmla="*/ 202062 w 1212369"/>
                <a:gd name="connsiteY2" fmla="*/ 0 h 856636"/>
                <a:gd name="connsiteX3" fmla="*/ 202062 w 1212369"/>
                <a:gd name="connsiteY3" fmla="*/ 0 h 856636"/>
                <a:gd name="connsiteX4" fmla="*/ 505154 w 1212369"/>
                <a:gd name="connsiteY4" fmla="*/ 0 h 856636"/>
                <a:gd name="connsiteX5" fmla="*/ 1128358 w 1212369"/>
                <a:gd name="connsiteY5" fmla="*/ 0 h 856636"/>
                <a:gd name="connsiteX6" fmla="*/ 1212369 w 1212369"/>
                <a:gd name="connsiteY6" fmla="*/ 84011 h 856636"/>
                <a:gd name="connsiteX7" fmla="*/ 1212369 w 1212369"/>
                <a:gd name="connsiteY7" fmla="*/ 294033 h 856636"/>
                <a:gd name="connsiteX8" fmla="*/ 1212369 w 1212369"/>
                <a:gd name="connsiteY8" fmla="*/ 294033 h 856636"/>
                <a:gd name="connsiteX9" fmla="*/ 1212369 w 1212369"/>
                <a:gd name="connsiteY9" fmla="*/ 420047 h 856636"/>
                <a:gd name="connsiteX10" fmla="*/ 1212369 w 1212369"/>
                <a:gd name="connsiteY10" fmla="*/ 420045 h 856636"/>
                <a:gd name="connsiteX11" fmla="*/ 1128358 w 1212369"/>
                <a:gd name="connsiteY11" fmla="*/ 504056 h 856636"/>
                <a:gd name="connsiteX12" fmla="*/ 593630 w 1212369"/>
                <a:gd name="connsiteY12" fmla="*/ 496188 h 856636"/>
                <a:gd name="connsiteX13" fmla="*/ 639925 w 1212369"/>
                <a:gd name="connsiteY13" fmla="*/ 856636 h 856636"/>
                <a:gd name="connsiteX14" fmla="*/ 420502 w 1212369"/>
                <a:gd name="connsiteY14" fmla="*/ 507128 h 856636"/>
                <a:gd name="connsiteX15" fmla="*/ 84011 w 1212369"/>
                <a:gd name="connsiteY15" fmla="*/ 504056 h 856636"/>
                <a:gd name="connsiteX16" fmla="*/ 0 w 1212369"/>
                <a:gd name="connsiteY16" fmla="*/ 420045 h 856636"/>
                <a:gd name="connsiteX17" fmla="*/ 0 w 1212369"/>
                <a:gd name="connsiteY17" fmla="*/ 420047 h 856636"/>
                <a:gd name="connsiteX18" fmla="*/ 0 w 1212369"/>
                <a:gd name="connsiteY18" fmla="*/ 294033 h 856636"/>
                <a:gd name="connsiteX19" fmla="*/ 0 w 1212369"/>
                <a:gd name="connsiteY19" fmla="*/ 294033 h 856636"/>
                <a:gd name="connsiteX20" fmla="*/ 0 w 1212369"/>
                <a:gd name="connsiteY20" fmla="*/ 84011 h 856636"/>
                <a:gd name="connsiteX0" fmla="*/ 0 w 1212369"/>
                <a:gd name="connsiteY0" fmla="*/ 84011 h 856636"/>
                <a:gd name="connsiteX1" fmla="*/ 84011 w 1212369"/>
                <a:gd name="connsiteY1" fmla="*/ 0 h 856636"/>
                <a:gd name="connsiteX2" fmla="*/ 202062 w 1212369"/>
                <a:gd name="connsiteY2" fmla="*/ 0 h 856636"/>
                <a:gd name="connsiteX3" fmla="*/ 202062 w 1212369"/>
                <a:gd name="connsiteY3" fmla="*/ 0 h 856636"/>
                <a:gd name="connsiteX4" fmla="*/ 505154 w 1212369"/>
                <a:gd name="connsiteY4" fmla="*/ 0 h 856636"/>
                <a:gd name="connsiteX5" fmla="*/ 1128358 w 1212369"/>
                <a:gd name="connsiteY5" fmla="*/ 0 h 856636"/>
                <a:gd name="connsiteX6" fmla="*/ 1212369 w 1212369"/>
                <a:gd name="connsiteY6" fmla="*/ 84011 h 856636"/>
                <a:gd name="connsiteX7" fmla="*/ 1212369 w 1212369"/>
                <a:gd name="connsiteY7" fmla="*/ 294033 h 856636"/>
                <a:gd name="connsiteX8" fmla="*/ 1212369 w 1212369"/>
                <a:gd name="connsiteY8" fmla="*/ 294033 h 856636"/>
                <a:gd name="connsiteX9" fmla="*/ 1212369 w 1212369"/>
                <a:gd name="connsiteY9" fmla="*/ 420047 h 856636"/>
                <a:gd name="connsiteX10" fmla="*/ 1212369 w 1212369"/>
                <a:gd name="connsiteY10" fmla="*/ 420045 h 856636"/>
                <a:gd name="connsiteX11" fmla="*/ 1128358 w 1212369"/>
                <a:gd name="connsiteY11" fmla="*/ 504056 h 856636"/>
                <a:gd name="connsiteX12" fmla="*/ 593630 w 1212369"/>
                <a:gd name="connsiteY12" fmla="*/ 496188 h 856636"/>
                <a:gd name="connsiteX13" fmla="*/ 639925 w 1212369"/>
                <a:gd name="connsiteY13" fmla="*/ 856636 h 856636"/>
                <a:gd name="connsiteX14" fmla="*/ 239528 w 1212369"/>
                <a:gd name="connsiteY14" fmla="*/ 511062 h 856636"/>
                <a:gd name="connsiteX15" fmla="*/ 84011 w 1212369"/>
                <a:gd name="connsiteY15" fmla="*/ 504056 h 856636"/>
                <a:gd name="connsiteX16" fmla="*/ 0 w 1212369"/>
                <a:gd name="connsiteY16" fmla="*/ 420045 h 856636"/>
                <a:gd name="connsiteX17" fmla="*/ 0 w 1212369"/>
                <a:gd name="connsiteY17" fmla="*/ 420047 h 856636"/>
                <a:gd name="connsiteX18" fmla="*/ 0 w 1212369"/>
                <a:gd name="connsiteY18" fmla="*/ 294033 h 856636"/>
                <a:gd name="connsiteX19" fmla="*/ 0 w 1212369"/>
                <a:gd name="connsiteY19" fmla="*/ 294033 h 856636"/>
                <a:gd name="connsiteX20" fmla="*/ 0 w 1212369"/>
                <a:gd name="connsiteY20" fmla="*/ 84011 h 856636"/>
                <a:gd name="connsiteX0" fmla="*/ 0 w 1212369"/>
                <a:gd name="connsiteY0" fmla="*/ 84011 h 856636"/>
                <a:gd name="connsiteX1" fmla="*/ 84011 w 1212369"/>
                <a:gd name="connsiteY1" fmla="*/ 0 h 856636"/>
                <a:gd name="connsiteX2" fmla="*/ 202062 w 1212369"/>
                <a:gd name="connsiteY2" fmla="*/ 0 h 856636"/>
                <a:gd name="connsiteX3" fmla="*/ 202062 w 1212369"/>
                <a:gd name="connsiteY3" fmla="*/ 0 h 856636"/>
                <a:gd name="connsiteX4" fmla="*/ 505154 w 1212369"/>
                <a:gd name="connsiteY4" fmla="*/ 0 h 856636"/>
                <a:gd name="connsiteX5" fmla="*/ 1128358 w 1212369"/>
                <a:gd name="connsiteY5" fmla="*/ 0 h 856636"/>
                <a:gd name="connsiteX6" fmla="*/ 1212369 w 1212369"/>
                <a:gd name="connsiteY6" fmla="*/ 84011 h 856636"/>
                <a:gd name="connsiteX7" fmla="*/ 1212369 w 1212369"/>
                <a:gd name="connsiteY7" fmla="*/ 294033 h 856636"/>
                <a:gd name="connsiteX8" fmla="*/ 1212369 w 1212369"/>
                <a:gd name="connsiteY8" fmla="*/ 294033 h 856636"/>
                <a:gd name="connsiteX9" fmla="*/ 1212369 w 1212369"/>
                <a:gd name="connsiteY9" fmla="*/ 420047 h 856636"/>
                <a:gd name="connsiteX10" fmla="*/ 1212369 w 1212369"/>
                <a:gd name="connsiteY10" fmla="*/ 420045 h 856636"/>
                <a:gd name="connsiteX11" fmla="*/ 1128358 w 1212369"/>
                <a:gd name="connsiteY11" fmla="*/ 504056 h 856636"/>
                <a:gd name="connsiteX12" fmla="*/ 392548 w 1212369"/>
                <a:gd name="connsiteY12" fmla="*/ 500121 h 856636"/>
                <a:gd name="connsiteX13" fmla="*/ 639925 w 1212369"/>
                <a:gd name="connsiteY13" fmla="*/ 856636 h 856636"/>
                <a:gd name="connsiteX14" fmla="*/ 239528 w 1212369"/>
                <a:gd name="connsiteY14" fmla="*/ 511062 h 856636"/>
                <a:gd name="connsiteX15" fmla="*/ 84011 w 1212369"/>
                <a:gd name="connsiteY15" fmla="*/ 504056 h 856636"/>
                <a:gd name="connsiteX16" fmla="*/ 0 w 1212369"/>
                <a:gd name="connsiteY16" fmla="*/ 420045 h 856636"/>
                <a:gd name="connsiteX17" fmla="*/ 0 w 1212369"/>
                <a:gd name="connsiteY17" fmla="*/ 420047 h 856636"/>
                <a:gd name="connsiteX18" fmla="*/ 0 w 1212369"/>
                <a:gd name="connsiteY18" fmla="*/ 294033 h 856636"/>
                <a:gd name="connsiteX19" fmla="*/ 0 w 1212369"/>
                <a:gd name="connsiteY19" fmla="*/ 294033 h 856636"/>
                <a:gd name="connsiteX20" fmla="*/ 0 w 1212369"/>
                <a:gd name="connsiteY20" fmla="*/ 84011 h 856636"/>
                <a:gd name="connsiteX0" fmla="*/ 0 w 1212369"/>
                <a:gd name="connsiteY0" fmla="*/ 84011 h 856636"/>
                <a:gd name="connsiteX1" fmla="*/ 84011 w 1212369"/>
                <a:gd name="connsiteY1" fmla="*/ 0 h 856636"/>
                <a:gd name="connsiteX2" fmla="*/ 202062 w 1212369"/>
                <a:gd name="connsiteY2" fmla="*/ 0 h 856636"/>
                <a:gd name="connsiteX3" fmla="*/ 202062 w 1212369"/>
                <a:gd name="connsiteY3" fmla="*/ 0 h 856636"/>
                <a:gd name="connsiteX4" fmla="*/ 505154 w 1212369"/>
                <a:gd name="connsiteY4" fmla="*/ 0 h 856636"/>
                <a:gd name="connsiteX5" fmla="*/ 1128358 w 1212369"/>
                <a:gd name="connsiteY5" fmla="*/ 0 h 856636"/>
                <a:gd name="connsiteX6" fmla="*/ 1212369 w 1212369"/>
                <a:gd name="connsiteY6" fmla="*/ 84011 h 856636"/>
                <a:gd name="connsiteX7" fmla="*/ 1212369 w 1212369"/>
                <a:gd name="connsiteY7" fmla="*/ 294033 h 856636"/>
                <a:gd name="connsiteX8" fmla="*/ 1212369 w 1212369"/>
                <a:gd name="connsiteY8" fmla="*/ 294033 h 856636"/>
                <a:gd name="connsiteX9" fmla="*/ 1212369 w 1212369"/>
                <a:gd name="connsiteY9" fmla="*/ 420047 h 856636"/>
                <a:gd name="connsiteX10" fmla="*/ 1212369 w 1212369"/>
                <a:gd name="connsiteY10" fmla="*/ 420045 h 856636"/>
                <a:gd name="connsiteX11" fmla="*/ 1128358 w 1212369"/>
                <a:gd name="connsiteY11" fmla="*/ 504056 h 856636"/>
                <a:gd name="connsiteX12" fmla="*/ 396570 w 1212369"/>
                <a:gd name="connsiteY12" fmla="*/ 515859 h 856636"/>
                <a:gd name="connsiteX13" fmla="*/ 639925 w 1212369"/>
                <a:gd name="connsiteY13" fmla="*/ 856636 h 856636"/>
                <a:gd name="connsiteX14" fmla="*/ 239528 w 1212369"/>
                <a:gd name="connsiteY14" fmla="*/ 511062 h 856636"/>
                <a:gd name="connsiteX15" fmla="*/ 84011 w 1212369"/>
                <a:gd name="connsiteY15" fmla="*/ 504056 h 856636"/>
                <a:gd name="connsiteX16" fmla="*/ 0 w 1212369"/>
                <a:gd name="connsiteY16" fmla="*/ 420045 h 856636"/>
                <a:gd name="connsiteX17" fmla="*/ 0 w 1212369"/>
                <a:gd name="connsiteY17" fmla="*/ 420047 h 856636"/>
                <a:gd name="connsiteX18" fmla="*/ 0 w 1212369"/>
                <a:gd name="connsiteY18" fmla="*/ 294033 h 856636"/>
                <a:gd name="connsiteX19" fmla="*/ 0 w 1212369"/>
                <a:gd name="connsiteY19" fmla="*/ 294033 h 856636"/>
                <a:gd name="connsiteX20" fmla="*/ 0 w 1212369"/>
                <a:gd name="connsiteY20" fmla="*/ 84011 h 856636"/>
                <a:gd name="connsiteX0" fmla="*/ 0 w 1212369"/>
                <a:gd name="connsiteY0" fmla="*/ 84011 h 856636"/>
                <a:gd name="connsiteX1" fmla="*/ 84011 w 1212369"/>
                <a:gd name="connsiteY1" fmla="*/ 0 h 856636"/>
                <a:gd name="connsiteX2" fmla="*/ 202062 w 1212369"/>
                <a:gd name="connsiteY2" fmla="*/ 0 h 856636"/>
                <a:gd name="connsiteX3" fmla="*/ 202062 w 1212369"/>
                <a:gd name="connsiteY3" fmla="*/ 0 h 856636"/>
                <a:gd name="connsiteX4" fmla="*/ 505154 w 1212369"/>
                <a:gd name="connsiteY4" fmla="*/ 0 h 856636"/>
                <a:gd name="connsiteX5" fmla="*/ 1128358 w 1212369"/>
                <a:gd name="connsiteY5" fmla="*/ 0 h 856636"/>
                <a:gd name="connsiteX6" fmla="*/ 1212369 w 1212369"/>
                <a:gd name="connsiteY6" fmla="*/ 84011 h 856636"/>
                <a:gd name="connsiteX7" fmla="*/ 1212369 w 1212369"/>
                <a:gd name="connsiteY7" fmla="*/ 294033 h 856636"/>
                <a:gd name="connsiteX8" fmla="*/ 1212369 w 1212369"/>
                <a:gd name="connsiteY8" fmla="*/ 294033 h 856636"/>
                <a:gd name="connsiteX9" fmla="*/ 1212369 w 1212369"/>
                <a:gd name="connsiteY9" fmla="*/ 420047 h 856636"/>
                <a:gd name="connsiteX10" fmla="*/ 1212369 w 1212369"/>
                <a:gd name="connsiteY10" fmla="*/ 420045 h 856636"/>
                <a:gd name="connsiteX11" fmla="*/ 1128358 w 1212369"/>
                <a:gd name="connsiteY11" fmla="*/ 504056 h 856636"/>
                <a:gd name="connsiteX12" fmla="*/ 396570 w 1212369"/>
                <a:gd name="connsiteY12" fmla="*/ 511924 h 856636"/>
                <a:gd name="connsiteX13" fmla="*/ 639925 w 1212369"/>
                <a:gd name="connsiteY13" fmla="*/ 856636 h 856636"/>
                <a:gd name="connsiteX14" fmla="*/ 239528 w 1212369"/>
                <a:gd name="connsiteY14" fmla="*/ 511062 h 856636"/>
                <a:gd name="connsiteX15" fmla="*/ 84011 w 1212369"/>
                <a:gd name="connsiteY15" fmla="*/ 504056 h 856636"/>
                <a:gd name="connsiteX16" fmla="*/ 0 w 1212369"/>
                <a:gd name="connsiteY16" fmla="*/ 420045 h 856636"/>
                <a:gd name="connsiteX17" fmla="*/ 0 w 1212369"/>
                <a:gd name="connsiteY17" fmla="*/ 420047 h 856636"/>
                <a:gd name="connsiteX18" fmla="*/ 0 w 1212369"/>
                <a:gd name="connsiteY18" fmla="*/ 294033 h 856636"/>
                <a:gd name="connsiteX19" fmla="*/ 0 w 1212369"/>
                <a:gd name="connsiteY19" fmla="*/ 294033 h 856636"/>
                <a:gd name="connsiteX20" fmla="*/ 0 w 1212369"/>
                <a:gd name="connsiteY20" fmla="*/ 84011 h 856636"/>
                <a:gd name="connsiteX0" fmla="*/ 0 w 1212369"/>
                <a:gd name="connsiteY0" fmla="*/ 84011 h 856636"/>
                <a:gd name="connsiteX1" fmla="*/ 84011 w 1212369"/>
                <a:gd name="connsiteY1" fmla="*/ 0 h 856636"/>
                <a:gd name="connsiteX2" fmla="*/ 202062 w 1212369"/>
                <a:gd name="connsiteY2" fmla="*/ 0 h 856636"/>
                <a:gd name="connsiteX3" fmla="*/ 202062 w 1212369"/>
                <a:gd name="connsiteY3" fmla="*/ 0 h 856636"/>
                <a:gd name="connsiteX4" fmla="*/ 505154 w 1212369"/>
                <a:gd name="connsiteY4" fmla="*/ 0 h 856636"/>
                <a:gd name="connsiteX5" fmla="*/ 1128358 w 1212369"/>
                <a:gd name="connsiteY5" fmla="*/ 0 h 856636"/>
                <a:gd name="connsiteX6" fmla="*/ 1212369 w 1212369"/>
                <a:gd name="connsiteY6" fmla="*/ 84011 h 856636"/>
                <a:gd name="connsiteX7" fmla="*/ 1212369 w 1212369"/>
                <a:gd name="connsiteY7" fmla="*/ 294033 h 856636"/>
                <a:gd name="connsiteX8" fmla="*/ 1212369 w 1212369"/>
                <a:gd name="connsiteY8" fmla="*/ 294033 h 856636"/>
                <a:gd name="connsiteX9" fmla="*/ 1212369 w 1212369"/>
                <a:gd name="connsiteY9" fmla="*/ 420047 h 856636"/>
                <a:gd name="connsiteX10" fmla="*/ 1212369 w 1212369"/>
                <a:gd name="connsiteY10" fmla="*/ 420045 h 856636"/>
                <a:gd name="connsiteX11" fmla="*/ 1128358 w 1212369"/>
                <a:gd name="connsiteY11" fmla="*/ 504056 h 856636"/>
                <a:gd name="connsiteX12" fmla="*/ 396570 w 1212369"/>
                <a:gd name="connsiteY12" fmla="*/ 511924 h 856636"/>
                <a:gd name="connsiteX13" fmla="*/ 639925 w 1212369"/>
                <a:gd name="connsiteY13" fmla="*/ 856636 h 856636"/>
                <a:gd name="connsiteX14" fmla="*/ 239528 w 1212369"/>
                <a:gd name="connsiteY14" fmla="*/ 511062 h 856636"/>
                <a:gd name="connsiteX15" fmla="*/ 84011 w 1212369"/>
                <a:gd name="connsiteY15" fmla="*/ 504056 h 856636"/>
                <a:gd name="connsiteX16" fmla="*/ 0 w 1212369"/>
                <a:gd name="connsiteY16" fmla="*/ 420045 h 856636"/>
                <a:gd name="connsiteX17" fmla="*/ 0 w 1212369"/>
                <a:gd name="connsiteY17" fmla="*/ 420047 h 856636"/>
                <a:gd name="connsiteX18" fmla="*/ 0 w 1212369"/>
                <a:gd name="connsiteY18" fmla="*/ 294033 h 856636"/>
                <a:gd name="connsiteX19" fmla="*/ 0 w 1212369"/>
                <a:gd name="connsiteY19" fmla="*/ 294033 h 856636"/>
                <a:gd name="connsiteX20" fmla="*/ 0 w 1212369"/>
                <a:gd name="connsiteY20" fmla="*/ 84011 h 856636"/>
                <a:gd name="connsiteX0" fmla="*/ 0 w 1212369"/>
                <a:gd name="connsiteY0" fmla="*/ 84011 h 856636"/>
                <a:gd name="connsiteX1" fmla="*/ 84011 w 1212369"/>
                <a:gd name="connsiteY1" fmla="*/ 0 h 856636"/>
                <a:gd name="connsiteX2" fmla="*/ 202062 w 1212369"/>
                <a:gd name="connsiteY2" fmla="*/ 0 h 856636"/>
                <a:gd name="connsiteX3" fmla="*/ 202062 w 1212369"/>
                <a:gd name="connsiteY3" fmla="*/ 0 h 856636"/>
                <a:gd name="connsiteX4" fmla="*/ 505154 w 1212369"/>
                <a:gd name="connsiteY4" fmla="*/ 0 h 856636"/>
                <a:gd name="connsiteX5" fmla="*/ 1128358 w 1212369"/>
                <a:gd name="connsiteY5" fmla="*/ 0 h 856636"/>
                <a:gd name="connsiteX6" fmla="*/ 1212369 w 1212369"/>
                <a:gd name="connsiteY6" fmla="*/ 84011 h 856636"/>
                <a:gd name="connsiteX7" fmla="*/ 1212369 w 1212369"/>
                <a:gd name="connsiteY7" fmla="*/ 294033 h 856636"/>
                <a:gd name="connsiteX8" fmla="*/ 1212369 w 1212369"/>
                <a:gd name="connsiteY8" fmla="*/ 294033 h 856636"/>
                <a:gd name="connsiteX9" fmla="*/ 1212369 w 1212369"/>
                <a:gd name="connsiteY9" fmla="*/ 420047 h 856636"/>
                <a:gd name="connsiteX10" fmla="*/ 1212369 w 1212369"/>
                <a:gd name="connsiteY10" fmla="*/ 420045 h 856636"/>
                <a:gd name="connsiteX11" fmla="*/ 1136401 w 1212369"/>
                <a:gd name="connsiteY11" fmla="*/ 515859 h 856636"/>
                <a:gd name="connsiteX12" fmla="*/ 396570 w 1212369"/>
                <a:gd name="connsiteY12" fmla="*/ 511924 h 856636"/>
                <a:gd name="connsiteX13" fmla="*/ 639925 w 1212369"/>
                <a:gd name="connsiteY13" fmla="*/ 856636 h 856636"/>
                <a:gd name="connsiteX14" fmla="*/ 239528 w 1212369"/>
                <a:gd name="connsiteY14" fmla="*/ 511062 h 856636"/>
                <a:gd name="connsiteX15" fmla="*/ 84011 w 1212369"/>
                <a:gd name="connsiteY15" fmla="*/ 504056 h 856636"/>
                <a:gd name="connsiteX16" fmla="*/ 0 w 1212369"/>
                <a:gd name="connsiteY16" fmla="*/ 420045 h 856636"/>
                <a:gd name="connsiteX17" fmla="*/ 0 w 1212369"/>
                <a:gd name="connsiteY17" fmla="*/ 420047 h 856636"/>
                <a:gd name="connsiteX18" fmla="*/ 0 w 1212369"/>
                <a:gd name="connsiteY18" fmla="*/ 294033 h 856636"/>
                <a:gd name="connsiteX19" fmla="*/ 0 w 1212369"/>
                <a:gd name="connsiteY19" fmla="*/ 294033 h 856636"/>
                <a:gd name="connsiteX20" fmla="*/ 0 w 1212369"/>
                <a:gd name="connsiteY20" fmla="*/ 84011 h 856636"/>
                <a:gd name="connsiteX0" fmla="*/ 0 w 1212369"/>
                <a:gd name="connsiteY0" fmla="*/ 84011 h 856636"/>
                <a:gd name="connsiteX1" fmla="*/ 84011 w 1212369"/>
                <a:gd name="connsiteY1" fmla="*/ 0 h 856636"/>
                <a:gd name="connsiteX2" fmla="*/ 202062 w 1212369"/>
                <a:gd name="connsiteY2" fmla="*/ 0 h 856636"/>
                <a:gd name="connsiteX3" fmla="*/ 202062 w 1212369"/>
                <a:gd name="connsiteY3" fmla="*/ 0 h 856636"/>
                <a:gd name="connsiteX4" fmla="*/ 505154 w 1212369"/>
                <a:gd name="connsiteY4" fmla="*/ 0 h 856636"/>
                <a:gd name="connsiteX5" fmla="*/ 1128358 w 1212369"/>
                <a:gd name="connsiteY5" fmla="*/ 0 h 856636"/>
                <a:gd name="connsiteX6" fmla="*/ 1212369 w 1212369"/>
                <a:gd name="connsiteY6" fmla="*/ 84011 h 856636"/>
                <a:gd name="connsiteX7" fmla="*/ 1212369 w 1212369"/>
                <a:gd name="connsiteY7" fmla="*/ 294033 h 856636"/>
                <a:gd name="connsiteX8" fmla="*/ 1212369 w 1212369"/>
                <a:gd name="connsiteY8" fmla="*/ 294033 h 856636"/>
                <a:gd name="connsiteX9" fmla="*/ 1212369 w 1212369"/>
                <a:gd name="connsiteY9" fmla="*/ 420047 h 856636"/>
                <a:gd name="connsiteX10" fmla="*/ 1212369 w 1212369"/>
                <a:gd name="connsiteY10" fmla="*/ 420045 h 856636"/>
                <a:gd name="connsiteX11" fmla="*/ 1140421 w 1212369"/>
                <a:gd name="connsiteY11" fmla="*/ 507991 h 856636"/>
                <a:gd name="connsiteX12" fmla="*/ 396570 w 1212369"/>
                <a:gd name="connsiteY12" fmla="*/ 511924 h 856636"/>
                <a:gd name="connsiteX13" fmla="*/ 639925 w 1212369"/>
                <a:gd name="connsiteY13" fmla="*/ 856636 h 856636"/>
                <a:gd name="connsiteX14" fmla="*/ 239528 w 1212369"/>
                <a:gd name="connsiteY14" fmla="*/ 511062 h 856636"/>
                <a:gd name="connsiteX15" fmla="*/ 84011 w 1212369"/>
                <a:gd name="connsiteY15" fmla="*/ 504056 h 856636"/>
                <a:gd name="connsiteX16" fmla="*/ 0 w 1212369"/>
                <a:gd name="connsiteY16" fmla="*/ 420045 h 856636"/>
                <a:gd name="connsiteX17" fmla="*/ 0 w 1212369"/>
                <a:gd name="connsiteY17" fmla="*/ 420047 h 856636"/>
                <a:gd name="connsiteX18" fmla="*/ 0 w 1212369"/>
                <a:gd name="connsiteY18" fmla="*/ 294033 h 856636"/>
                <a:gd name="connsiteX19" fmla="*/ 0 w 1212369"/>
                <a:gd name="connsiteY19" fmla="*/ 294033 h 856636"/>
                <a:gd name="connsiteX20" fmla="*/ 0 w 1212369"/>
                <a:gd name="connsiteY20" fmla="*/ 84011 h 856636"/>
                <a:gd name="connsiteX0" fmla="*/ 0 w 1212369"/>
                <a:gd name="connsiteY0" fmla="*/ 84011 h 667791"/>
                <a:gd name="connsiteX1" fmla="*/ 84011 w 1212369"/>
                <a:gd name="connsiteY1" fmla="*/ 0 h 667791"/>
                <a:gd name="connsiteX2" fmla="*/ 202062 w 1212369"/>
                <a:gd name="connsiteY2" fmla="*/ 0 h 667791"/>
                <a:gd name="connsiteX3" fmla="*/ 202062 w 1212369"/>
                <a:gd name="connsiteY3" fmla="*/ 0 h 667791"/>
                <a:gd name="connsiteX4" fmla="*/ 505154 w 1212369"/>
                <a:gd name="connsiteY4" fmla="*/ 0 h 667791"/>
                <a:gd name="connsiteX5" fmla="*/ 1128358 w 1212369"/>
                <a:gd name="connsiteY5" fmla="*/ 0 h 667791"/>
                <a:gd name="connsiteX6" fmla="*/ 1212369 w 1212369"/>
                <a:gd name="connsiteY6" fmla="*/ 84011 h 667791"/>
                <a:gd name="connsiteX7" fmla="*/ 1212369 w 1212369"/>
                <a:gd name="connsiteY7" fmla="*/ 294033 h 667791"/>
                <a:gd name="connsiteX8" fmla="*/ 1212369 w 1212369"/>
                <a:gd name="connsiteY8" fmla="*/ 294033 h 667791"/>
                <a:gd name="connsiteX9" fmla="*/ 1212369 w 1212369"/>
                <a:gd name="connsiteY9" fmla="*/ 420047 h 667791"/>
                <a:gd name="connsiteX10" fmla="*/ 1212369 w 1212369"/>
                <a:gd name="connsiteY10" fmla="*/ 420045 h 667791"/>
                <a:gd name="connsiteX11" fmla="*/ 1140421 w 1212369"/>
                <a:gd name="connsiteY11" fmla="*/ 507991 h 667791"/>
                <a:gd name="connsiteX12" fmla="*/ 396570 w 1212369"/>
                <a:gd name="connsiteY12" fmla="*/ 511924 h 667791"/>
                <a:gd name="connsiteX13" fmla="*/ 543405 w 1212369"/>
                <a:gd name="connsiteY13" fmla="*/ 667791 h 667791"/>
                <a:gd name="connsiteX14" fmla="*/ 239528 w 1212369"/>
                <a:gd name="connsiteY14" fmla="*/ 511062 h 667791"/>
                <a:gd name="connsiteX15" fmla="*/ 84011 w 1212369"/>
                <a:gd name="connsiteY15" fmla="*/ 504056 h 667791"/>
                <a:gd name="connsiteX16" fmla="*/ 0 w 1212369"/>
                <a:gd name="connsiteY16" fmla="*/ 420045 h 667791"/>
                <a:gd name="connsiteX17" fmla="*/ 0 w 1212369"/>
                <a:gd name="connsiteY17" fmla="*/ 420047 h 667791"/>
                <a:gd name="connsiteX18" fmla="*/ 0 w 1212369"/>
                <a:gd name="connsiteY18" fmla="*/ 294033 h 667791"/>
                <a:gd name="connsiteX19" fmla="*/ 0 w 1212369"/>
                <a:gd name="connsiteY19" fmla="*/ 294033 h 667791"/>
                <a:gd name="connsiteX20" fmla="*/ 0 w 1212369"/>
                <a:gd name="connsiteY20" fmla="*/ 84011 h 667791"/>
                <a:gd name="connsiteX0" fmla="*/ 0 w 1212369"/>
                <a:gd name="connsiteY0" fmla="*/ 84011 h 1391494"/>
                <a:gd name="connsiteX1" fmla="*/ 84011 w 1212369"/>
                <a:gd name="connsiteY1" fmla="*/ 0 h 1391494"/>
                <a:gd name="connsiteX2" fmla="*/ 202062 w 1212369"/>
                <a:gd name="connsiteY2" fmla="*/ 0 h 1391494"/>
                <a:gd name="connsiteX3" fmla="*/ 202062 w 1212369"/>
                <a:gd name="connsiteY3" fmla="*/ 0 h 1391494"/>
                <a:gd name="connsiteX4" fmla="*/ 505154 w 1212369"/>
                <a:gd name="connsiteY4" fmla="*/ 0 h 1391494"/>
                <a:gd name="connsiteX5" fmla="*/ 1128358 w 1212369"/>
                <a:gd name="connsiteY5" fmla="*/ 0 h 1391494"/>
                <a:gd name="connsiteX6" fmla="*/ 1212369 w 1212369"/>
                <a:gd name="connsiteY6" fmla="*/ 84011 h 1391494"/>
                <a:gd name="connsiteX7" fmla="*/ 1212369 w 1212369"/>
                <a:gd name="connsiteY7" fmla="*/ 294033 h 1391494"/>
                <a:gd name="connsiteX8" fmla="*/ 1212369 w 1212369"/>
                <a:gd name="connsiteY8" fmla="*/ 294033 h 1391494"/>
                <a:gd name="connsiteX9" fmla="*/ 1212369 w 1212369"/>
                <a:gd name="connsiteY9" fmla="*/ 420047 h 1391494"/>
                <a:gd name="connsiteX10" fmla="*/ 1212369 w 1212369"/>
                <a:gd name="connsiteY10" fmla="*/ 420045 h 1391494"/>
                <a:gd name="connsiteX11" fmla="*/ 1140421 w 1212369"/>
                <a:gd name="connsiteY11" fmla="*/ 507991 h 1391494"/>
                <a:gd name="connsiteX12" fmla="*/ 396570 w 1212369"/>
                <a:gd name="connsiteY12" fmla="*/ 511924 h 1391494"/>
                <a:gd name="connsiteX13" fmla="*/ 379011 w 1212369"/>
                <a:gd name="connsiteY13" fmla="*/ 1391494 h 1391494"/>
                <a:gd name="connsiteX14" fmla="*/ 239528 w 1212369"/>
                <a:gd name="connsiteY14" fmla="*/ 511062 h 1391494"/>
                <a:gd name="connsiteX15" fmla="*/ 84011 w 1212369"/>
                <a:gd name="connsiteY15" fmla="*/ 504056 h 1391494"/>
                <a:gd name="connsiteX16" fmla="*/ 0 w 1212369"/>
                <a:gd name="connsiteY16" fmla="*/ 420045 h 1391494"/>
                <a:gd name="connsiteX17" fmla="*/ 0 w 1212369"/>
                <a:gd name="connsiteY17" fmla="*/ 420047 h 1391494"/>
                <a:gd name="connsiteX18" fmla="*/ 0 w 1212369"/>
                <a:gd name="connsiteY18" fmla="*/ 294033 h 1391494"/>
                <a:gd name="connsiteX19" fmla="*/ 0 w 1212369"/>
                <a:gd name="connsiteY19" fmla="*/ 294033 h 1391494"/>
                <a:gd name="connsiteX20" fmla="*/ 0 w 1212369"/>
                <a:gd name="connsiteY20" fmla="*/ 84011 h 1391494"/>
                <a:gd name="connsiteX0" fmla="*/ 0 w 1212369"/>
                <a:gd name="connsiteY0" fmla="*/ 84011 h 1391494"/>
                <a:gd name="connsiteX1" fmla="*/ 84011 w 1212369"/>
                <a:gd name="connsiteY1" fmla="*/ 0 h 1391494"/>
                <a:gd name="connsiteX2" fmla="*/ 202062 w 1212369"/>
                <a:gd name="connsiteY2" fmla="*/ 0 h 1391494"/>
                <a:gd name="connsiteX3" fmla="*/ 202062 w 1212369"/>
                <a:gd name="connsiteY3" fmla="*/ 0 h 1391494"/>
                <a:gd name="connsiteX4" fmla="*/ 505154 w 1212369"/>
                <a:gd name="connsiteY4" fmla="*/ 0 h 1391494"/>
                <a:gd name="connsiteX5" fmla="*/ 1128358 w 1212369"/>
                <a:gd name="connsiteY5" fmla="*/ 0 h 1391494"/>
                <a:gd name="connsiteX6" fmla="*/ 1212369 w 1212369"/>
                <a:gd name="connsiteY6" fmla="*/ 84011 h 1391494"/>
                <a:gd name="connsiteX7" fmla="*/ 1212369 w 1212369"/>
                <a:gd name="connsiteY7" fmla="*/ 294033 h 1391494"/>
                <a:gd name="connsiteX8" fmla="*/ 1212369 w 1212369"/>
                <a:gd name="connsiteY8" fmla="*/ 294033 h 1391494"/>
                <a:gd name="connsiteX9" fmla="*/ 1212369 w 1212369"/>
                <a:gd name="connsiteY9" fmla="*/ 420047 h 1391494"/>
                <a:gd name="connsiteX10" fmla="*/ 1212369 w 1212369"/>
                <a:gd name="connsiteY10" fmla="*/ 420045 h 1391494"/>
                <a:gd name="connsiteX11" fmla="*/ 1140421 w 1212369"/>
                <a:gd name="connsiteY11" fmla="*/ 507991 h 1391494"/>
                <a:gd name="connsiteX12" fmla="*/ 334923 w 1212369"/>
                <a:gd name="connsiteY12" fmla="*/ 525326 h 1391494"/>
                <a:gd name="connsiteX13" fmla="*/ 379011 w 1212369"/>
                <a:gd name="connsiteY13" fmla="*/ 1391494 h 1391494"/>
                <a:gd name="connsiteX14" fmla="*/ 239528 w 1212369"/>
                <a:gd name="connsiteY14" fmla="*/ 511062 h 1391494"/>
                <a:gd name="connsiteX15" fmla="*/ 84011 w 1212369"/>
                <a:gd name="connsiteY15" fmla="*/ 504056 h 1391494"/>
                <a:gd name="connsiteX16" fmla="*/ 0 w 1212369"/>
                <a:gd name="connsiteY16" fmla="*/ 420045 h 1391494"/>
                <a:gd name="connsiteX17" fmla="*/ 0 w 1212369"/>
                <a:gd name="connsiteY17" fmla="*/ 420047 h 1391494"/>
                <a:gd name="connsiteX18" fmla="*/ 0 w 1212369"/>
                <a:gd name="connsiteY18" fmla="*/ 294033 h 1391494"/>
                <a:gd name="connsiteX19" fmla="*/ 0 w 1212369"/>
                <a:gd name="connsiteY19" fmla="*/ 294033 h 1391494"/>
                <a:gd name="connsiteX20" fmla="*/ 0 w 1212369"/>
                <a:gd name="connsiteY20" fmla="*/ 84011 h 1391494"/>
                <a:gd name="connsiteX0" fmla="*/ 0 w 1212369"/>
                <a:gd name="connsiteY0" fmla="*/ 84011 h 1391494"/>
                <a:gd name="connsiteX1" fmla="*/ 84011 w 1212369"/>
                <a:gd name="connsiteY1" fmla="*/ 0 h 1391494"/>
                <a:gd name="connsiteX2" fmla="*/ 202062 w 1212369"/>
                <a:gd name="connsiteY2" fmla="*/ 0 h 1391494"/>
                <a:gd name="connsiteX3" fmla="*/ 202062 w 1212369"/>
                <a:gd name="connsiteY3" fmla="*/ 0 h 1391494"/>
                <a:gd name="connsiteX4" fmla="*/ 505154 w 1212369"/>
                <a:gd name="connsiteY4" fmla="*/ 0 h 1391494"/>
                <a:gd name="connsiteX5" fmla="*/ 1128358 w 1212369"/>
                <a:gd name="connsiteY5" fmla="*/ 0 h 1391494"/>
                <a:gd name="connsiteX6" fmla="*/ 1212369 w 1212369"/>
                <a:gd name="connsiteY6" fmla="*/ 84011 h 1391494"/>
                <a:gd name="connsiteX7" fmla="*/ 1212369 w 1212369"/>
                <a:gd name="connsiteY7" fmla="*/ 294033 h 1391494"/>
                <a:gd name="connsiteX8" fmla="*/ 1212369 w 1212369"/>
                <a:gd name="connsiteY8" fmla="*/ 294033 h 1391494"/>
                <a:gd name="connsiteX9" fmla="*/ 1212369 w 1212369"/>
                <a:gd name="connsiteY9" fmla="*/ 420047 h 1391494"/>
                <a:gd name="connsiteX10" fmla="*/ 1212369 w 1212369"/>
                <a:gd name="connsiteY10" fmla="*/ 420045 h 1391494"/>
                <a:gd name="connsiteX11" fmla="*/ 1140421 w 1212369"/>
                <a:gd name="connsiteY11" fmla="*/ 507991 h 1391494"/>
                <a:gd name="connsiteX12" fmla="*/ 337792 w 1212369"/>
                <a:gd name="connsiteY12" fmla="*/ 508482 h 1391494"/>
                <a:gd name="connsiteX13" fmla="*/ 379011 w 1212369"/>
                <a:gd name="connsiteY13" fmla="*/ 1391494 h 1391494"/>
                <a:gd name="connsiteX14" fmla="*/ 239528 w 1212369"/>
                <a:gd name="connsiteY14" fmla="*/ 511062 h 1391494"/>
                <a:gd name="connsiteX15" fmla="*/ 84011 w 1212369"/>
                <a:gd name="connsiteY15" fmla="*/ 504056 h 1391494"/>
                <a:gd name="connsiteX16" fmla="*/ 0 w 1212369"/>
                <a:gd name="connsiteY16" fmla="*/ 420045 h 1391494"/>
                <a:gd name="connsiteX17" fmla="*/ 0 w 1212369"/>
                <a:gd name="connsiteY17" fmla="*/ 420047 h 1391494"/>
                <a:gd name="connsiteX18" fmla="*/ 0 w 1212369"/>
                <a:gd name="connsiteY18" fmla="*/ 294033 h 1391494"/>
                <a:gd name="connsiteX19" fmla="*/ 0 w 1212369"/>
                <a:gd name="connsiteY19" fmla="*/ 294033 h 1391494"/>
                <a:gd name="connsiteX20" fmla="*/ 0 w 1212369"/>
                <a:gd name="connsiteY20" fmla="*/ 84011 h 1391494"/>
                <a:gd name="connsiteX0" fmla="*/ 0 w 1212369"/>
                <a:gd name="connsiteY0" fmla="*/ 84011 h 1369037"/>
                <a:gd name="connsiteX1" fmla="*/ 84011 w 1212369"/>
                <a:gd name="connsiteY1" fmla="*/ 0 h 1369037"/>
                <a:gd name="connsiteX2" fmla="*/ 202062 w 1212369"/>
                <a:gd name="connsiteY2" fmla="*/ 0 h 1369037"/>
                <a:gd name="connsiteX3" fmla="*/ 202062 w 1212369"/>
                <a:gd name="connsiteY3" fmla="*/ 0 h 1369037"/>
                <a:gd name="connsiteX4" fmla="*/ 505154 w 1212369"/>
                <a:gd name="connsiteY4" fmla="*/ 0 h 1369037"/>
                <a:gd name="connsiteX5" fmla="*/ 1128358 w 1212369"/>
                <a:gd name="connsiteY5" fmla="*/ 0 h 1369037"/>
                <a:gd name="connsiteX6" fmla="*/ 1212369 w 1212369"/>
                <a:gd name="connsiteY6" fmla="*/ 84011 h 1369037"/>
                <a:gd name="connsiteX7" fmla="*/ 1212369 w 1212369"/>
                <a:gd name="connsiteY7" fmla="*/ 294033 h 1369037"/>
                <a:gd name="connsiteX8" fmla="*/ 1212369 w 1212369"/>
                <a:gd name="connsiteY8" fmla="*/ 294033 h 1369037"/>
                <a:gd name="connsiteX9" fmla="*/ 1212369 w 1212369"/>
                <a:gd name="connsiteY9" fmla="*/ 420047 h 1369037"/>
                <a:gd name="connsiteX10" fmla="*/ 1212369 w 1212369"/>
                <a:gd name="connsiteY10" fmla="*/ 420045 h 1369037"/>
                <a:gd name="connsiteX11" fmla="*/ 1140421 w 1212369"/>
                <a:gd name="connsiteY11" fmla="*/ 507991 h 1369037"/>
                <a:gd name="connsiteX12" fmla="*/ 337792 w 1212369"/>
                <a:gd name="connsiteY12" fmla="*/ 508482 h 1369037"/>
                <a:gd name="connsiteX13" fmla="*/ 515805 w 1212369"/>
                <a:gd name="connsiteY13" fmla="*/ 1369037 h 1369037"/>
                <a:gd name="connsiteX14" fmla="*/ 239528 w 1212369"/>
                <a:gd name="connsiteY14" fmla="*/ 511062 h 1369037"/>
                <a:gd name="connsiteX15" fmla="*/ 84011 w 1212369"/>
                <a:gd name="connsiteY15" fmla="*/ 504056 h 1369037"/>
                <a:gd name="connsiteX16" fmla="*/ 0 w 1212369"/>
                <a:gd name="connsiteY16" fmla="*/ 420045 h 1369037"/>
                <a:gd name="connsiteX17" fmla="*/ 0 w 1212369"/>
                <a:gd name="connsiteY17" fmla="*/ 420047 h 1369037"/>
                <a:gd name="connsiteX18" fmla="*/ 0 w 1212369"/>
                <a:gd name="connsiteY18" fmla="*/ 294033 h 1369037"/>
                <a:gd name="connsiteX19" fmla="*/ 0 w 1212369"/>
                <a:gd name="connsiteY19" fmla="*/ 294033 h 1369037"/>
                <a:gd name="connsiteX20" fmla="*/ 0 w 1212369"/>
                <a:gd name="connsiteY20" fmla="*/ 84011 h 1369037"/>
                <a:gd name="connsiteX0" fmla="*/ 0 w 1212369"/>
                <a:gd name="connsiteY0" fmla="*/ 84011 h 1369037"/>
                <a:gd name="connsiteX1" fmla="*/ 84011 w 1212369"/>
                <a:gd name="connsiteY1" fmla="*/ 0 h 1369037"/>
                <a:gd name="connsiteX2" fmla="*/ 202062 w 1212369"/>
                <a:gd name="connsiteY2" fmla="*/ 0 h 1369037"/>
                <a:gd name="connsiteX3" fmla="*/ 202062 w 1212369"/>
                <a:gd name="connsiteY3" fmla="*/ 0 h 1369037"/>
                <a:gd name="connsiteX4" fmla="*/ 505154 w 1212369"/>
                <a:gd name="connsiteY4" fmla="*/ 0 h 1369037"/>
                <a:gd name="connsiteX5" fmla="*/ 1128358 w 1212369"/>
                <a:gd name="connsiteY5" fmla="*/ 0 h 1369037"/>
                <a:gd name="connsiteX6" fmla="*/ 1212369 w 1212369"/>
                <a:gd name="connsiteY6" fmla="*/ 84011 h 1369037"/>
                <a:gd name="connsiteX7" fmla="*/ 1212369 w 1212369"/>
                <a:gd name="connsiteY7" fmla="*/ 294033 h 1369037"/>
                <a:gd name="connsiteX8" fmla="*/ 1212369 w 1212369"/>
                <a:gd name="connsiteY8" fmla="*/ 294033 h 1369037"/>
                <a:gd name="connsiteX9" fmla="*/ 1212369 w 1212369"/>
                <a:gd name="connsiteY9" fmla="*/ 420047 h 1369037"/>
                <a:gd name="connsiteX10" fmla="*/ 1212369 w 1212369"/>
                <a:gd name="connsiteY10" fmla="*/ 420045 h 1369037"/>
                <a:gd name="connsiteX11" fmla="*/ 1140421 w 1212369"/>
                <a:gd name="connsiteY11" fmla="*/ 507991 h 1369037"/>
                <a:gd name="connsiteX12" fmla="*/ 337792 w 1212369"/>
                <a:gd name="connsiteY12" fmla="*/ 508482 h 1369037"/>
                <a:gd name="connsiteX13" fmla="*/ 515805 w 1212369"/>
                <a:gd name="connsiteY13" fmla="*/ 1369037 h 1369037"/>
                <a:gd name="connsiteX14" fmla="*/ 161983 w 1212369"/>
                <a:gd name="connsiteY14" fmla="*/ 502536 h 1369037"/>
                <a:gd name="connsiteX15" fmla="*/ 84011 w 1212369"/>
                <a:gd name="connsiteY15" fmla="*/ 504056 h 1369037"/>
                <a:gd name="connsiteX16" fmla="*/ 0 w 1212369"/>
                <a:gd name="connsiteY16" fmla="*/ 420045 h 1369037"/>
                <a:gd name="connsiteX17" fmla="*/ 0 w 1212369"/>
                <a:gd name="connsiteY17" fmla="*/ 420047 h 1369037"/>
                <a:gd name="connsiteX18" fmla="*/ 0 w 1212369"/>
                <a:gd name="connsiteY18" fmla="*/ 294033 h 1369037"/>
                <a:gd name="connsiteX19" fmla="*/ 0 w 1212369"/>
                <a:gd name="connsiteY19" fmla="*/ 294033 h 1369037"/>
                <a:gd name="connsiteX20" fmla="*/ 0 w 1212369"/>
                <a:gd name="connsiteY20" fmla="*/ 84011 h 1369037"/>
                <a:gd name="connsiteX0" fmla="*/ 0 w 1212369"/>
                <a:gd name="connsiteY0" fmla="*/ 84011 h 1369037"/>
                <a:gd name="connsiteX1" fmla="*/ 84011 w 1212369"/>
                <a:gd name="connsiteY1" fmla="*/ 0 h 1369037"/>
                <a:gd name="connsiteX2" fmla="*/ 202062 w 1212369"/>
                <a:gd name="connsiteY2" fmla="*/ 0 h 1369037"/>
                <a:gd name="connsiteX3" fmla="*/ 202062 w 1212369"/>
                <a:gd name="connsiteY3" fmla="*/ 0 h 1369037"/>
                <a:gd name="connsiteX4" fmla="*/ 505154 w 1212369"/>
                <a:gd name="connsiteY4" fmla="*/ 0 h 1369037"/>
                <a:gd name="connsiteX5" fmla="*/ 1128358 w 1212369"/>
                <a:gd name="connsiteY5" fmla="*/ 0 h 1369037"/>
                <a:gd name="connsiteX6" fmla="*/ 1212369 w 1212369"/>
                <a:gd name="connsiteY6" fmla="*/ 84011 h 1369037"/>
                <a:gd name="connsiteX7" fmla="*/ 1212369 w 1212369"/>
                <a:gd name="connsiteY7" fmla="*/ 294033 h 1369037"/>
                <a:gd name="connsiteX8" fmla="*/ 1212369 w 1212369"/>
                <a:gd name="connsiteY8" fmla="*/ 294033 h 1369037"/>
                <a:gd name="connsiteX9" fmla="*/ 1212369 w 1212369"/>
                <a:gd name="connsiteY9" fmla="*/ 420047 h 1369037"/>
                <a:gd name="connsiteX10" fmla="*/ 1212369 w 1212369"/>
                <a:gd name="connsiteY10" fmla="*/ 420045 h 1369037"/>
                <a:gd name="connsiteX11" fmla="*/ 1140421 w 1212369"/>
                <a:gd name="connsiteY11" fmla="*/ 507991 h 1369037"/>
                <a:gd name="connsiteX12" fmla="*/ 337792 w 1212369"/>
                <a:gd name="connsiteY12" fmla="*/ 508482 h 1369037"/>
                <a:gd name="connsiteX13" fmla="*/ 515805 w 1212369"/>
                <a:gd name="connsiteY13" fmla="*/ 1369037 h 1369037"/>
                <a:gd name="connsiteX14" fmla="*/ 84011 w 1212369"/>
                <a:gd name="connsiteY14" fmla="*/ 504056 h 1369037"/>
                <a:gd name="connsiteX15" fmla="*/ 0 w 1212369"/>
                <a:gd name="connsiteY15" fmla="*/ 420045 h 1369037"/>
                <a:gd name="connsiteX16" fmla="*/ 0 w 1212369"/>
                <a:gd name="connsiteY16" fmla="*/ 420047 h 1369037"/>
                <a:gd name="connsiteX17" fmla="*/ 0 w 1212369"/>
                <a:gd name="connsiteY17" fmla="*/ 294033 h 1369037"/>
                <a:gd name="connsiteX18" fmla="*/ 0 w 1212369"/>
                <a:gd name="connsiteY18" fmla="*/ 294033 h 1369037"/>
                <a:gd name="connsiteX19" fmla="*/ 0 w 1212369"/>
                <a:gd name="connsiteY19" fmla="*/ 84011 h 1369037"/>
                <a:gd name="connsiteX0" fmla="*/ 0 w 1212369"/>
                <a:gd name="connsiteY0" fmla="*/ 84011 h 1369037"/>
                <a:gd name="connsiteX1" fmla="*/ 84011 w 1212369"/>
                <a:gd name="connsiteY1" fmla="*/ 0 h 1369037"/>
                <a:gd name="connsiteX2" fmla="*/ 202062 w 1212369"/>
                <a:gd name="connsiteY2" fmla="*/ 0 h 1369037"/>
                <a:gd name="connsiteX3" fmla="*/ 202062 w 1212369"/>
                <a:gd name="connsiteY3" fmla="*/ 0 h 1369037"/>
                <a:gd name="connsiteX4" fmla="*/ 505154 w 1212369"/>
                <a:gd name="connsiteY4" fmla="*/ 0 h 1369037"/>
                <a:gd name="connsiteX5" fmla="*/ 1128358 w 1212369"/>
                <a:gd name="connsiteY5" fmla="*/ 0 h 1369037"/>
                <a:gd name="connsiteX6" fmla="*/ 1212369 w 1212369"/>
                <a:gd name="connsiteY6" fmla="*/ 84011 h 1369037"/>
                <a:gd name="connsiteX7" fmla="*/ 1212369 w 1212369"/>
                <a:gd name="connsiteY7" fmla="*/ 294033 h 1369037"/>
                <a:gd name="connsiteX8" fmla="*/ 1212369 w 1212369"/>
                <a:gd name="connsiteY8" fmla="*/ 294033 h 1369037"/>
                <a:gd name="connsiteX9" fmla="*/ 1212369 w 1212369"/>
                <a:gd name="connsiteY9" fmla="*/ 420047 h 1369037"/>
                <a:gd name="connsiteX10" fmla="*/ 1212369 w 1212369"/>
                <a:gd name="connsiteY10" fmla="*/ 420045 h 1369037"/>
                <a:gd name="connsiteX11" fmla="*/ 1140421 w 1212369"/>
                <a:gd name="connsiteY11" fmla="*/ 507991 h 1369037"/>
                <a:gd name="connsiteX12" fmla="*/ 203107 w 1212369"/>
                <a:gd name="connsiteY12" fmla="*/ 505640 h 1369037"/>
                <a:gd name="connsiteX13" fmla="*/ 515805 w 1212369"/>
                <a:gd name="connsiteY13" fmla="*/ 1369037 h 1369037"/>
                <a:gd name="connsiteX14" fmla="*/ 84011 w 1212369"/>
                <a:gd name="connsiteY14" fmla="*/ 504056 h 1369037"/>
                <a:gd name="connsiteX15" fmla="*/ 0 w 1212369"/>
                <a:gd name="connsiteY15" fmla="*/ 420045 h 1369037"/>
                <a:gd name="connsiteX16" fmla="*/ 0 w 1212369"/>
                <a:gd name="connsiteY16" fmla="*/ 420047 h 1369037"/>
                <a:gd name="connsiteX17" fmla="*/ 0 w 1212369"/>
                <a:gd name="connsiteY17" fmla="*/ 294033 h 1369037"/>
                <a:gd name="connsiteX18" fmla="*/ 0 w 1212369"/>
                <a:gd name="connsiteY18" fmla="*/ 294033 h 1369037"/>
                <a:gd name="connsiteX19" fmla="*/ 0 w 1212369"/>
                <a:gd name="connsiteY19" fmla="*/ 84011 h 1369037"/>
                <a:gd name="connsiteX0" fmla="*/ 0 w 1212369"/>
                <a:gd name="connsiteY0" fmla="*/ 84011 h 787819"/>
                <a:gd name="connsiteX1" fmla="*/ 84011 w 1212369"/>
                <a:gd name="connsiteY1" fmla="*/ 0 h 787819"/>
                <a:gd name="connsiteX2" fmla="*/ 202062 w 1212369"/>
                <a:gd name="connsiteY2" fmla="*/ 0 h 787819"/>
                <a:gd name="connsiteX3" fmla="*/ 202062 w 1212369"/>
                <a:gd name="connsiteY3" fmla="*/ 0 h 787819"/>
                <a:gd name="connsiteX4" fmla="*/ 505154 w 1212369"/>
                <a:gd name="connsiteY4" fmla="*/ 0 h 787819"/>
                <a:gd name="connsiteX5" fmla="*/ 1128358 w 1212369"/>
                <a:gd name="connsiteY5" fmla="*/ 0 h 787819"/>
                <a:gd name="connsiteX6" fmla="*/ 1212369 w 1212369"/>
                <a:gd name="connsiteY6" fmla="*/ 84011 h 787819"/>
                <a:gd name="connsiteX7" fmla="*/ 1212369 w 1212369"/>
                <a:gd name="connsiteY7" fmla="*/ 294033 h 787819"/>
                <a:gd name="connsiteX8" fmla="*/ 1212369 w 1212369"/>
                <a:gd name="connsiteY8" fmla="*/ 294033 h 787819"/>
                <a:gd name="connsiteX9" fmla="*/ 1212369 w 1212369"/>
                <a:gd name="connsiteY9" fmla="*/ 420047 h 787819"/>
                <a:gd name="connsiteX10" fmla="*/ 1212369 w 1212369"/>
                <a:gd name="connsiteY10" fmla="*/ 420045 h 787819"/>
                <a:gd name="connsiteX11" fmla="*/ 1140421 w 1212369"/>
                <a:gd name="connsiteY11" fmla="*/ 507991 h 787819"/>
                <a:gd name="connsiteX12" fmla="*/ 203107 w 1212369"/>
                <a:gd name="connsiteY12" fmla="*/ 505640 h 787819"/>
                <a:gd name="connsiteX13" fmla="*/ 183855 w 1212369"/>
                <a:gd name="connsiteY13" fmla="*/ 787819 h 787819"/>
                <a:gd name="connsiteX14" fmla="*/ 84011 w 1212369"/>
                <a:gd name="connsiteY14" fmla="*/ 504056 h 787819"/>
                <a:gd name="connsiteX15" fmla="*/ 0 w 1212369"/>
                <a:gd name="connsiteY15" fmla="*/ 420045 h 787819"/>
                <a:gd name="connsiteX16" fmla="*/ 0 w 1212369"/>
                <a:gd name="connsiteY16" fmla="*/ 420047 h 787819"/>
                <a:gd name="connsiteX17" fmla="*/ 0 w 1212369"/>
                <a:gd name="connsiteY17" fmla="*/ 294033 h 787819"/>
                <a:gd name="connsiteX18" fmla="*/ 0 w 1212369"/>
                <a:gd name="connsiteY18" fmla="*/ 294033 h 787819"/>
                <a:gd name="connsiteX19" fmla="*/ 0 w 1212369"/>
                <a:gd name="connsiteY19" fmla="*/ 84011 h 787819"/>
                <a:gd name="connsiteX0" fmla="*/ 0 w 1212369"/>
                <a:gd name="connsiteY0" fmla="*/ 84011 h 655660"/>
                <a:gd name="connsiteX1" fmla="*/ 84011 w 1212369"/>
                <a:gd name="connsiteY1" fmla="*/ 0 h 655660"/>
                <a:gd name="connsiteX2" fmla="*/ 202062 w 1212369"/>
                <a:gd name="connsiteY2" fmla="*/ 0 h 655660"/>
                <a:gd name="connsiteX3" fmla="*/ 202062 w 1212369"/>
                <a:gd name="connsiteY3" fmla="*/ 0 h 655660"/>
                <a:gd name="connsiteX4" fmla="*/ 505154 w 1212369"/>
                <a:gd name="connsiteY4" fmla="*/ 0 h 655660"/>
                <a:gd name="connsiteX5" fmla="*/ 1128358 w 1212369"/>
                <a:gd name="connsiteY5" fmla="*/ 0 h 655660"/>
                <a:gd name="connsiteX6" fmla="*/ 1212369 w 1212369"/>
                <a:gd name="connsiteY6" fmla="*/ 84011 h 655660"/>
                <a:gd name="connsiteX7" fmla="*/ 1212369 w 1212369"/>
                <a:gd name="connsiteY7" fmla="*/ 294033 h 655660"/>
                <a:gd name="connsiteX8" fmla="*/ 1212369 w 1212369"/>
                <a:gd name="connsiteY8" fmla="*/ 294033 h 655660"/>
                <a:gd name="connsiteX9" fmla="*/ 1212369 w 1212369"/>
                <a:gd name="connsiteY9" fmla="*/ 420047 h 655660"/>
                <a:gd name="connsiteX10" fmla="*/ 1212369 w 1212369"/>
                <a:gd name="connsiteY10" fmla="*/ 420045 h 655660"/>
                <a:gd name="connsiteX11" fmla="*/ 1140421 w 1212369"/>
                <a:gd name="connsiteY11" fmla="*/ 507991 h 655660"/>
                <a:gd name="connsiteX12" fmla="*/ 203107 w 1212369"/>
                <a:gd name="connsiteY12" fmla="*/ 505640 h 655660"/>
                <a:gd name="connsiteX13" fmla="*/ 170250 w 1212369"/>
                <a:gd name="connsiteY13" fmla="*/ 655660 h 655660"/>
                <a:gd name="connsiteX14" fmla="*/ 84011 w 1212369"/>
                <a:gd name="connsiteY14" fmla="*/ 504056 h 655660"/>
                <a:gd name="connsiteX15" fmla="*/ 0 w 1212369"/>
                <a:gd name="connsiteY15" fmla="*/ 420045 h 655660"/>
                <a:gd name="connsiteX16" fmla="*/ 0 w 1212369"/>
                <a:gd name="connsiteY16" fmla="*/ 420047 h 655660"/>
                <a:gd name="connsiteX17" fmla="*/ 0 w 1212369"/>
                <a:gd name="connsiteY17" fmla="*/ 294033 h 655660"/>
                <a:gd name="connsiteX18" fmla="*/ 0 w 1212369"/>
                <a:gd name="connsiteY18" fmla="*/ 294033 h 655660"/>
                <a:gd name="connsiteX19" fmla="*/ 0 w 1212369"/>
                <a:gd name="connsiteY19" fmla="*/ 84011 h 655660"/>
                <a:gd name="connsiteX0" fmla="*/ 0 w 1212369"/>
                <a:gd name="connsiteY0" fmla="*/ 84011 h 655660"/>
                <a:gd name="connsiteX1" fmla="*/ 84011 w 1212369"/>
                <a:gd name="connsiteY1" fmla="*/ 0 h 655660"/>
                <a:gd name="connsiteX2" fmla="*/ 202062 w 1212369"/>
                <a:gd name="connsiteY2" fmla="*/ 0 h 655660"/>
                <a:gd name="connsiteX3" fmla="*/ 202062 w 1212369"/>
                <a:gd name="connsiteY3" fmla="*/ 0 h 655660"/>
                <a:gd name="connsiteX4" fmla="*/ 505154 w 1212369"/>
                <a:gd name="connsiteY4" fmla="*/ 0 h 655660"/>
                <a:gd name="connsiteX5" fmla="*/ 1128358 w 1212369"/>
                <a:gd name="connsiteY5" fmla="*/ 0 h 655660"/>
                <a:gd name="connsiteX6" fmla="*/ 1212369 w 1212369"/>
                <a:gd name="connsiteY6" fmla="*/ 84011 h 655660"/>
                <a:gd name="connsiteX7" fmla="*/ 1212369 w 1212369"/>
                <a:gd name="connsiteY7" fmla="*/ 294033 h 655660"/>
                <a:gd name="connsiteX8" fmla="*/ 1212369 w 1212369"/>
                <a:gd name="connsiteY8" fmla="*/ 294033 h 655660"/>
                <a:gd name="connsiteX9" fmla="*/ 1212369 w 1212369"/>
                <a:gd name="connsiteY9" fmla="*/ 420047 h 655660"/>
                <a:gd name="connsiteX10" fmla="*/ 1212369 w 1212369"/>
                <a:gd name="connsiteY10" fmla="*/ 420045 h 655660"/>
                <a:gd name="connsiteX11" fmla="*/ 1140421 w 1212369"/>
                <a:gd name="connsiteY11" fmla="*/ 507991 h 655660"/>
                <a:gd name="connsiteX12" fmla="*/ 160933 w 1212369"/>
                <a:gd name="connsiteY12" fmla="*/ 505640 h 655660"/>
                <a:gd name="connsiteX13" fmla="*/ 170250 w 1212369"/>
                <a:gd name="connsiteY13" fmla="*/ 655660 h 655660"/>
                <a:gd name="connsiteX14" fmla="*/ 84011 w 1212369"/>
                <a:gd name="connsiteY14" fmla="*/ 504056 h 655660"/>
                <a:gd name="connsiteX15" fmla="*/ 0 w 1212369"/>
                <a:gd name="connsiteY15" fmla="*/ 420045 h 655660"/>
                <a:gd name="connsiteX16" fmla="*/ 0 w 1212369"/>
                <a:gd name="connsiteY16" fmla="*/ 420047 h 655660"/>
                <a:gd name="connsiteX17" fmla="*/ 0 w 1212369"/>
                <a:gd name="connsiteY17" fmla="*/ 294033 h 655660"/>
                <a:gd name="connsiteX18" fmla="*/ 0 w 1212369"/>
                <a:gd name="connsiteY18" fmla="*/ 294033 h 655660"/>
                <a:gd name="connsiteX19" fmla="*/ 0 w 1212369"/>
                <a:gd name="connsiteY19" fmla="*/ 84011 h 655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212369" h="655660">
                  <a:moveTo>
                    <a:pt x="0" y="84011"/>
                  </a:moveTo>
                  <a:cubicBezTo>
                    <a:pt x="0" y="37613"/>
                    <a:pt x="37613" y="0"/>
                    <a:pt x="84011" y="0"/>
                  </a:cubicBezTo>
                  <a:lnTo>
                    <a:pt x="202062" y="0"/>
                  </a:lnTo>
                  <a:lnTo>
                    <a:pt x="202062" y="0"/>
                  </a:lnTo>
                  <a:lnTo>
                    <a:pt x="505154" y="0"/>
                  </a:lnTo>
                  <a:lnTo>
                    <a:pt x="1128358" y="0"/>
                  </a:lnTo>
                  <a:cubicBezTo>
                    <a:pt x="1174756" y="0"/>
                    <a:pt x="1212369" y="37613"/>
                    <a:pt x="1212369" y="84011"/>
                  </a:cubicBezTo>
                  <a:lnTo>
                    <a:pt x="1212369" y="294033"/>
                  </a:lnTo>
                  <a:lnTo>
                    <a:pt x="1212369" y="294033"/>
                  </a:lnTo>
                  <a:lnTo>
                    <a:pt x="1212369" y="420047"/>
                  </a:lnTo>
                  <a:lnTo>
                    <a:pt x="1212369" y="420045"/>
                  </a:lnTo>
                  <a:cubicBezTo>
                    <a:pt x="1212369" y="466443"/>
                    <a:pt x="1186819" y="507991"/>
                    <a:pt x="1140421" y="507991"/>
                  </a:cubicBezTo>
                  <a:lnTo>
                    <a:pt x="160933" y="505640"/>
                  </a:lnTo>
                  <a:lnTo>
                    <a:pt x="170250" y="655660"/>
                  </a:lnTo>
                  <a:lnTo>
                    <a:pt x="84011" y="504056"/>
                  </a:lnTo>
                  <a:cubicBezTo>
                    <a:pt x="37613" y="504056"/>
                    <a:pt x="0" y="466443"/>
                    <a:pt x="0" y="420045"/>
                  </a:cubicBezTo>
                  <a:lnTo>
                    <a:pt x="0" y="420047"/>
                  </a:lnTo>
                  <a:lnTo>
                    <a:pt x="0" y="294033"/>
                  </a:lnTo>
                  <a:lnTo>
                    <a:pt x="0" y="294033"/>
                  </a:lnTo>
                  <a:lnTo>
                    <a:pt x="0" y="84011"/>
                  </a:lnTo>
                  <a:close/>
                </a:path>
              </a:pathLst>
            </a:custGeom>
            <a:solidFill>
              <a:srgbClr val="FEF3F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9" name="テキスト ボックス 108"/>
            <p:cNvSpPr txBox="1"/>
            <p:nvPr/>
          </p:nvSpPr>
          <p:spPr>
            <a:xfrm>
              <a:off x="5424255" y="4743194"/>
              <a:ext cx="1377955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就職で生活費がアップ，</a:t>
              </a:r>
            </a:p>
            <a:p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部屋も引っ越した。</a:t>
              </a:r>
            </a:p>
            <a:p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家賃は月</a:t>
              </a:r>
              <a:r>
                <a:rPr lang="en-US" altLang="ja-JP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7.5</a:t>
              </a:r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万円</a:t>
              </a:r>
            </a:p>
          </p:txBody>
        </p:sp>
      </p:grpSp>
      <p:grpSp>
        <p:nvGrpSpPr>
          <p:cNvPr id="17" name="グループ化 16"/>
          <p:cNvGrpSpPr/>
          <p:nvPr/>
        </p:nvGrpSpPr>
        <p:grpSpPr>
          <a:xfrm>
            <a:off x="7305134" y="4050769"/>
            <a:ext cx="1094246" cy="1115482"/>
            <a:chOff x="7968331" y="4430255"/>
            <a:chExt cx="1094246" cy="1115482"/>
          </a:xfrm>
        </p:grpSpPr>
        <p:sp>
          <p:nvSpPr>
            <p:cNvPr id="110" name="角丸四角形吹き出し 20"/>
            <p:cNvSpPr/>
            <p:nvPr/>
          </p:nvSpPr>
          <p:spPr>
            <a:xfrm flipV="1">
              <a:off x="7968830" y="4430255"/>
              <a:ext cx="1044156" cy="1115482"/>
            </a:xfrm>
            <a:custGeom>
              <a:avLst/>
              <a:gdLst>
                <a:gd name="connsiteX0" fmla="*/ 0 w 1212369"/>
                <a:gd name="connsiteY0" fmla="*/ 84011 h 504056"/>
                <a:gd name="connsiteX1" fmla="*/ 84011 w 1212369"/>
                <a:gd name="connsiteY1" fmla="*/ 0 h 504056"/>
                <a:gd name="connsiteX2" fmla="*/ 202062 w 1212369"/>
                <a:gd name="connsiteY2" fmla="*/ 0 h 504056"/>
                <a:gd name="connsiteX3" fmla="*/ 202062 w 1212369"/>
                <a:gd name="connsiteY3" fmla="*/ 0 h 504056"/>
                <a:gd name="connsiteX4" fmla="*/ 505154 w 1212369"/>
                <a:gd name="connsiteY4" fmla="*/ 0 h 504056"/>
                <a:gd name="connsiteX5" fmla="*/ 1128358 w 1212369"/>
                <a:gd name="connsiteY5" fmla="*/ 0 h 504056"/>
                <a:gd name="connsiteX6" fmla="*/ 1212369 w 1212369"/>
                <a:gd name="connsiteY6" fmla="*/ 84011 h 504056"/>
                <a:gd name="connsiteX7" fmla="*/ 1212369 w 1212369"/>
                <a:gd name="connsiteY7" fmla="*/ 294033 h 504056"/>
                <a:gd name="connsiteX8" fmla="*/ 1212369 w 1212369"/>
                <a:gd name="connsiteY8" fmla="*/ 294033 h 504056"/>
                <a:gd name="connsiteX9" fmla="*/ 1212369 w 1212369"/>
                <a:gd name="connsiteY9" fmla="*/ 420047 h 504056"/>
                <a:gd name="connsiteX10" fmla="*/ 1212369 w 1212369"/>
                <a:gd name="connsiteY10" fmla="*/ 420045 h 504056"/>
                <a:gd name="connsiteX11" fmla="*/ 1128358 w 1212369"/>
                <a:gd name="connsiteY11" fmla="*/ 504056 h 504056"/>
                <a:gd name="connsiteX12" fmla="*/ 505154 w 1212369"/>
                <a:gd name="connsiteY12" fmla="*/ 504056 h 504056"/>
                <a:gd name="connsiteX13" fmla="*/ 572056 w 1212369"/>
                <a:gd name="connsiteY13" fmla="*/ 775344 h 504056"/>
                <a:gd name="connsiteX14" fmla="*/ 202062 w 1212369"/>
                <a:gd name="connsiteY14" fmla="*/ 504056 h 504056"/>
                <a:gd name="connsiteX15" fmla="*/ 84011 w 1212369"/>
                <a:gd name="connsiteY15" fmla="*/ 504056 h 504056"/>
                <a:gd name="connsiteX16" fmla="*/ 0 w 1212369"/>
                <a:gd name="connsiteY16" fmla="*/ 420045 h 504056"/>
                <a:gd name="connsiteX17" fmla="*/ 0 w 1212369"/>
                <a:gd name="connsiteY17" fmla="*/ 420047 h 504056"/>
                <a:gd name="connsiteX18" fmla="*/ 0 w 1212369"/>
                <a:gd name="connsiteY18" fmla="*/ 294033 h 504056"/>
                <a:gd name="connsiteX19" fmla="*/ 0 w 1212369"/>
                <a:gd name="connsiteY19" fmla="*/ 294033 h 504056"/>
                <a:gd name="connsiteX20" fmla="*/ 0 w 1212369"/>
                <a:gd name="connsiteY20" fmla="*/ 84011 h 504056"/>
                <a:gd name="connsiteX0" fmla="*/ 0 w 1212369"/>
                <a:gd name="connsiteY0" fmla="*/ 84011 h 775344"/>
                <a:gd name="connsiteX1" fmla="*/ 84011 w 1212369"/>
                <a:gd name="connsiteY1" fmla="*/ 0 h 775344"/>
                <a:gd name="connsiteX2" fmla="*/ 202062 w 1212369"/>
                <a:gd name="connsiteY2" fmla="*/ 0 h 775344"/>
                <a:gd name="connsiteX3" fmla="*/ 202062 w 1212369"/>
                <a:gd name="connsiteY3" fmla="*/ 0 h 775344"/>
                <a:gd name="connsiteX4" fmla="*/ 505154 w 1212369"/>
                <a:gd name="connsiteY4" fmla="*/ 0 h 775344"/>
                <a:gd name="connsiteX5" fmla="*/ 1128358 w 1212369"/>
                <a:gd name="connsiteY5" fmla="*/ 0 h 775344"/>
                <a:gd name="connsiteX6" fmla="*/ 1212369 w 1212369"/>
                <a:gd name="connsiteY6" fmla="*/ 84011 h 775344"/>
                <a:gd name="connsiteX7" fmla="*/ 1212369 w 1212369"/>
                <a:gd name="connsiteY7" fmla="*/ 294033 h 775344"/>
                <a:gd name="connsiteX8" fmla="*/ 1212369 w 1212369"/>
                <a:gd name="connsiteY8" fmla="*/ 294033 h 775344"/>
                <a:gd name="connsiteX9" fmla="*/ 1212369 w 1212369"/>
                <a:gd name="connsiteY9" fmla="*/ 420047 h 775344"/>
                <a:gd name="connsiteX10" fmla="*/ 1212369 w 1212369"/>
                <a:gd name="connsiteY10" fmla="*/ 420045 h 775344"/>
                <a:gd name="connsiteX11" fmla="*/ 1128358 w 1212369"/>
                <a:gd name="connsiteY11" fmla="*/ 504056 h 775344"/>
                <a:gd name="connsiteX12" fmla="*/ 505154 w 1212369"/>
                <a:gd name="connsiteY12" fmla="*/ 504056 h 775344"/>
                <a:gd name="connsiteX13" fmla="*/ 572056 w 1212369"/>
                <a:gd name="connsiteY13" fmla="*/ 775344 h 775344"/>
                <a:gd name="connsiteX14" fmla="*/ 384942 w 1212369"/>
                <a:gd name="connsiteY14" fmla="*/ 524376 h 775344"/>
                <a:gd name="connsiteX15" fmla="*/ 84011 w 1212369"/>
                <a:gd name="connsiteY15" fmla="*/ 504056 h 775344"/>
                <a:gd name="connsiteX16" fmla="*/ 0 w 1212369"/>
                <a:gd name="connsiteY16" fmla="*/ 420045 h 775344"/>
                <a:gd name="connsiteX17" fmla="*/ 0 w 1212369"/>
                <a:gd name="connsiteY17" fmla="*/ 420047 h 775344"/>
                <a:gd name="connsiteX18" fmla="*/ 0 w 1212369"/>
                <a:gd name="connsiteY18" fmla="*/ 294033 h 775344"/>
                <a:gd name="connsiteX19" fmla="*/ 0 w 1212369"/>
                <a:gd name="connsiteY19" fmla="*/ 294033 h 775344"/>
                <a:gd name="connsiteX20" fmla="*/ 0 w 1212369"/>
                <a:gd name="connsiteY20" fmla="*/ 84011 h 775344"/>
                <a:gd name="connsiteX0" fmla="*/ 0 w 1212369"/>
                <a:gd name="connsiteY0" fmla="*/ 84011 h 775344"/>
                <a:gd name="connsiteX1" fmla="*/ 84011 w 1212369"/>
                <a:gd name="connsiteY1" fmla="*/ 0 h 775344"/>
                <a:gd name="connsiteX2" fmla="*/ 202062 w 1212369"/>
                <a:gd name="connsiteY2" fmla="*/ 0 h 775344"/>
                <a:gd name="connsiteX3" fmla="*/ 202062 w 1212369"/>
                <a:gd name="connsiteY3" fmla="*/ 0 h 775344"/>
                <a:gd name="connsiteX4" fmla="*/ 505154 w 1212369"/>
                <a:gd name="connsiteY4" fmla="*/ 0 h 775344"/>
                <a:gd name="connsiteX5" fmla="*/ 1128358 w 1212369"/>
                <a:gd name="connsiteY5" fmla="*/ 0 h 775344"/>
                <a:gd name="connsiteX6" fmla="*/ 1212369 w 1212369"/>
                <a:gd name="connsiteY6" fmla="*/ 84011 h 775344"/>
                <a:gd name="connsiteX7" fmla="*/ 1212369 w 1212369"/>
                <a:gd name="connsiteY7" fmla="*/ 294033 h 775344"/>
                <a:gd name="connsiteX8" fmla="*/ 1212369 w 1212369"/>
                <a:gd name="connsiteY8" fmla="*/ 294033 h 775344"/>
                <a:gd name="connsiteX9" fmla="*/ 1212369 w 1212369"/>
                <a:gd name="connsiteY9" fmla="*/ 420047 h 775344"/>
                <a:gd name="connsiteX10" fmla="*/ 1212369 w 1212369"/>
                <a:gd name="connsiteY10" fmla="*/ 420045 h 775344"/>
                <a:gd name="connsiteX11" fmla="*/ 1128358 w 1212369"/>
                <a:gd name="connsiteY11" fmla="*/ 504056 h 775344"/>
                <a:gd name="connsiteX12" fmla="*/ 505154 w 1212369"/>
                <a:gd name="connsiteY12" fmla="*/ 504056 h 775344"/>
                <a:gd name="connsiteX13" fmla="*/ 572056 w 1212369"/>
                <a:gd name="connsiteY13" fmla="*/ 775344 h 775344"/>
                <a:gd name="connsiteX14" fmla="*/ 308742 w 1212369"/>
                <a:gd name="connsiteY14" fmla="*/ 504056 h 775344"/>
                <a:gd name="connsiteX15" fmla="*/ 84011 w 1212369"/>
                <a:gd name="connsiteY15" fmla="*/ 504056 h 775344"/>
                <a:gd name="connsiteX16" fmla="*/ 0 w 1212369"/>
                <a:gd name="connsiteY16" fmla="*/ 420045 h 775344"/>
                <a:gd name="connsiteX17" fmla="*/ 0 w 1212369"/>
                <a:gd name="connsiteY17" fmla="*/ 420047 h 775344"/>
                <a:gd name="connsiteX18" fmla="*/ 0 w 1212369"/>
                <a:gd name="connsiteY18" fmla="*/ 294033 h 775344"/>
                <a:gd name="connsiteX19" fmla="*/ 0 w 1212369"/>
                <a:gd name="connsiteY19" fmla="*/ 294033 h 775344"/>
                <a:gd name="connsiteX20" fmla="*/ 0 w 1212369"/>
                <a:gd name="connsiteY20" fmla="*/ 84011 h 775344"/>
                <a:gd name="connsiteX0" fmla="*/ 0 w 1212369"/>
                <a:gd name="connsiteY0" fmla="*/ 84011 h 775344"/>
                <a:gd name="connsiteX1" fmla="*/ 84011 w 1212369"/>
                <a:gd name="connsiteY1" fmla="*/ 0 h 775344"/>
                <a:gd name="connsiteX2" fmla="*/ 202062 w 1212369"/>
                <a:gd name="connsiteY2" fmla="*/ 0 h 775344"/>
                <a:gd name="connsiteX3" fmla="*/ 202062 w 1212369"/>
                <a:gd name="connsiteY3" fmla="*/ 0 h 775344"/>
                <a:gd name="connsiteX4" fmla="*/ 505154 w 1212369"/>
                <a:gd name="connsiteY4" fmla="*/ 0 h 775344"/>
                <a:gd name="connsiteX5" fmla="*/ 1128358 w 1212369"/>
                <a:gd name="connsiteY5" fmla="*/ 0 h 775344"/>
                <a:gd name="connsiteX6" fmla="*/ 1212369 w 1212369"/>
                <a:gd name="connsiteY6" fmla="*/ 84011 h 775344"/>
                <a:gd name="connsiteX7" fmla="*/ 1212369 w 1212369"/>
                <a:gd name="connsiteY7" fmla="*/ 294033 h 775344"/>
                <a:gd name="connsiteX8" fmla="*/ 1212369 w 1212369"/>
                <a:gd name="connsiteY8" fmla="*/ 294033 h 775344"/>
                <a:gd name="connsiteX9" fmla="*/ 1212369 w 1212369"/>
                <a:gd name="connsiteY9" fmla="*/ 420047 h 775344"/>
                <a:gd name="connsiteX10" fmla="*/ 1212369 w 1212369"/>
                <a:gd name="connsiteY10" fmla="*/ 420045 h 775344"/>
                <a:gd name="connsiteX11" fmla="*/ 1128358 w 1212369"/>
                <a:gd name="connsiteY11" fmla="*/ 504056 h 775344"/>
                <a:gd name="connsiteX12" fmla="*/ 505154 w 1212369"/>
                <a:gd name="connsiteY12" fmla="*/ 504056 h 775344"/>
                <a:gd name="connsiteX13" fmla="*/ 572056 w 1212369"/>
                <a:gd name="connsiteY13" fmla="*/ 775344 h 775344"/>
                <a:gd name="connsiteX14" fmla="*/ 420502 w 1212369"/>
                <a:gd name="connsiteY14" fmla="*/ 514216 h 775344"/>
                <a:gd name="connsiteX15" fmla="*/ 84011 w 1212369"/>
                <a:gd name="connsiteY15" fmla="*/ 504056 h 775344"/>
                <a:gd name="connsiteX16" fmla="*/ 0 w 1212369"/>
                <a:gd name="connsiteY16" fmla="*/ 420045 h 775344"/>
                <a:gd name="connsiteX17" fmla="*/ 0 w 1212369"/>
                <a:gd name="connsiteY17" fmla="*/ 420047 h 775344"/>
                <a:gd name="connsiteX18" fmla="*/ 0 w 1212369"/>
                <a:gd name="connsiteY18" fmla="*/ 294033 h 775344"/>
                <a:gd name="connsiteX19" fmla="*/ 0 w 1212369"/>
                <a:gd name="connsiteY19" fmla="*/ 294033 h 775344"/>
                <a:gd name="connsiteX20" fmla="*/ 0 w 1212369"/>
                <a:gd name="connsiteY20" fmla="*/ 84011 h 775344"/>
                <a:gd name="connsiteX0" fmla="*/ 0 w 1212369"/>
                <a:gd name="connsiteY0" fmla="*/ 84011 h 775344"/>
                <a:gd name="connsiteX1" fmla="*/ 84011 w 1212369"/>
                <a:gd name="connsiteY1" fmla="*/ 0 h 775344"/>
                <a:gd name="connsiteX2" fmla="*/ 202062 w 1212369"/>
                <a:gd name="connsiteY2" fmla="*/ 0 h 775344"/>
                <a:gd name="connsiteX3" fmla="*/ 202062 w 1212369"/>
                <a:gd name="connsiteY3" fmla="*/ 0 h 775344"/>
                <a:gd name="connsiteX4" fmla="*/ 505154 w 1212369"/>
                <a:gd name="connsiteY4" fmla="*/ 0 h 775344"/>
                <a:gd name="connsiteX5" fmla="*/ 1128358 w 1212369"/>
                <a:gd name="connsiteY5" fmla="*/ 0 h 775344"/>
                <a:gd name="connsiteX6" fmla="*/ 1212369 w 1212369"/>
                <a:gd name="connsiteY6" fmla="*/ 84011 h 775344"/>
                <a:gd name="connsiteX7" fmla="*/ 1212369 w 1212369"/>
                <a:gd name="connsiteY7" fmla="*/ 294033 h 775344"/>
                <a:gd name="connsiteX8" fmla="*/ 1212369 w 1212369"/>
                <a:gd name="connsiteY8" fmla="*/ 294033 h 775344"/>
                <a:gd name="connsiteX9" fmla="*/ 1212369 w 1212369"/>
                <a:gd name="connsiteY9" fmla="*/ 420047 h 775344"/>
                <a:gd name="connsiteX10" fmla="*/ 1212369 w 1212369"/>
                <a:gd name="connsiteY10" fmla="*/ 420045 h 775344"/>
                <a:gd name="connsiteX11" fmla="*/ 1128358 w 1212369"/>
                <a:gd name="connsiteY11" fmla="*/ 504056 h 775344"/>
                <a:gd name="connsiteX12" fmla="*/ 505154 w 1212369"/>
                <a:gd name="connsiteY12" fmla="*/ 504056 h 775344"/>
                <a:gd name="connsiteX13" fmla="*/ 572056 w 1212369"/>
                <a:gd name="connsiteY13" fmla="*/ 775344 h 775344"/>
                <a:gd name="connsiteX14" fmla="*/ 420502 w 1212369"/>
                <a:gd name="connsiteY14" fmla="*/ 507128 h 775344"/>
                <a:gd name="connsiteX15" fmla="*/ 84011 w 1212369"/>
                <a:gd name="connsiteY15" fmla="*/ 504056 h 775344"/>
                <a:gd name="connsiteX16" fmla="*/ 0 w 1212369"/>
                <a:gd name="connsiteY16" fmla="*/ 420045 h 775344"/>
                <a:gd name="connsiteX17" fmla="*/ 0 w 1212369"/>
                <a:gd name="connsiteY17" fmla="*/ 420047 h 775344"/>
                <a:gd name="connsiteX18" fmla="*/ 0 w 1212369"/>
                <a:gd name="connsiteY18" fmla="*/ 294033 h 775344"/>
                <a:gd name="connsiteX19" fmla="*/ 0 w 1212369"/>
                <a:gd name="connsiteY19" fmla="*/ 294033 h 775344"/>
                <a:gd name="connsiteX20" fmla="*/ 0 w 1212369"/>
                <a:gd name="connsiteY20" fmla="*/ 84011 h 775344"/>
                <a:gd name="connsiteX0" fmla="*/ 0 w 1212369"/>
                <a:gd name="connsiteY0" fmla="*/ 84011 h 808663"/>
                <a:gd name="connsiteX1" fmla="*/ 84011 w 1212369"/>
                <a:gd name="connsiteY1" fmla="*/ 0 h 808663"/>
                <a:gd name="connsiteX2" fmla="*/ 202062 w 1212369"/>
                <a:gd name="connsiteY2" fmla="*/ 0 h 808663"/>
                <a:gd name="connsiteX3" fmla="*/ 202062 w 1212369"/>
                <a:gd name="connsiteY3" fmla="*/ 0 h 808663"/>
                <a:gd name="connsiteX4" fmla="*/ 505154 w 1212369"/>
                <a:gd name="connsiteY4" fmla="*/ 0 h 808663"/>
                <a:gd name="connsiteX5" fmla="*/ 1128358 w 1212369"/>
                <a:gd name="connsiteY5" fmla="*/ 0 h 808663"/>
                <a:gd name="connsiteX6" fmla="*/ 1212369 w 1212369"/>
                <a:gd name="connsiteY6" fmla="*/ 84011 h 808663"/>
                <a:gd name="connsiteX7" fmla="*/ 1212369 w 1212369"/>
                <a:gd name="connsiteY7" fmla="*/ 294033 h 808663"/>
                <a:gd name="connsiteX8" fmla="*/ 1212369 w 1212369"/>
                <a:gd name="connsiteY8" fmla="*/ 294033 h 808663"/>
                <a:gd name="connsiteX9" fmla="*/ 1212369 w 1212369"/>
                <a:gd name="connsiteY9" fmla="*/ 420047 h 808663"/>
                <a:gd name="connsiteX10" fmla="*/ 1212369 w 1212369"/>
                <a:gd name="connsiteY10" fmla="*/ 420045 h 808663"/>
                <a:gd name="connsiteX11" fmla="*/ 1128358 w 1212369"/>
                <a:gd name="connsiteY11" fmla="*/ 504056 h 808663"/>
                <a:gd name="connsiteX12" fmla="*/ 505154 w 1212369"/>
                <a:gd name="connsiteY12" fmla="*/ 504056 h 808663"/>
                <a:gd name="connsiteX13" fmla="*/ 634167 w 1212369"/>
                <a:gd name="connsiteY13" fmla="*/ 808663 h 808663"/>
                <a:gd name="connsiteX14" fmla="*/ 420502 w 1212369"/>
                <a:gd name="connsiteY14" fmla="*/ 507128 h 808663"/>
                <a:gd name="connsiteX15" fmla="*/ 84011 w 1212369"/>
                <a:gd name="connsiteY15" fmla="*/ 504056 h 808663"/>
                <a:gd name="connsiteX16" fmla="*/ 0 w 1212369"/>
                <a:gd name="connsiteY16" fmla="*/ 420045 h 808663"/>
                <a:gd name="connsiteX17" fmla="*/ 0 w 1212369"/>
                <a:gd name="connsiteY17" fmla="*/ 420047 h 808663"/>
                <a:gd name="connsiteX18" fmla="*/ 0 w 1212369"/>
                <a:gd name="connsiteY18" fmla="*/ 294033 h 808663"/>
                <a:gd name="connsiteX19" fmla="*/ 0 w 1212369"/>
                <a:gd name="connsiteY19" fmla="*/ 294033 h 808663"/>
                <a:gd name="connsiteX20" fmla="*/ 0 w 1212369"/>
                <a:gd name="connsiteY20" fmla="*/ 84011 h 808663"/>
                <a:gd name="connsiteX0" fmla="*/ 0 w 1212369"/>
                <a:gd name="connsiteY0" fmla="*/ 84011 h 779046"/>
                <a:gd name="connsiteX1" fmla="*/ 84011 w 1212369"/>
                <a:gd name="connsiteY1" fmla="*/ 0 h 779046"/>
                <a:gd name="connsiteX2" fmla="*/ 202062 w 1212369"/>
                <a:gd name="connsiteY2" fmla="*/ 0 h 779046"/>
                <a:gd name="connsiteX3" fmla="*/ 202062 w 1212369"/>
                <a:gd name="connsiteY3" fmla="*/ 0 h 779046"/>
                <a:gd name="connsiteX4" fmla="*/ 505154 w 1212369"/>
                <a:gd name="connsiteY4" fmla="*/ 0 h 779046"/>
                <a:gd name="connsiteX5" fmla="*/ 1128358 w 1212369"/>
                <a:gd name="connsiteY5" fmla="*/ 0 h 779046"/>
                <a:gd name="connsiteX6" fmla="*/ 1212369 w 1212369"/>
                <a:gd name="connsiteY6" fmla="*/ 84011 h 779046"/>
                <a:gd name="connsiteX7" fmla="*/ 1212369 w 1212369"/>
                <a:gd name="connsiteY7" fmla="*/ 294033 h 779046"/>
                <a:gd name="connsiteX8" fmla="*/ 1212369 w 1212369"/>
                <a:gd name="connsiteY8" fmla="*/ 294033 h 779046"/>
                <a:gd name="connsiteX9" fmla="*/ 1212369 w 1212369"/>
                <a:gd name="connsiteY9" fmla="*/ 420047 h 779046"/>
                <a:gd name="connsiteX10" fmla="*/ 1212369 w 1212369"/>
                <a:gd name="connsiteY10" fmla="*/ 420045 h 779046"/>
                <a:gd name="connsiteX11" fmla="*/ 1128358 w 1212369"/>
                <a:gd name="connsiteY11" fmla="*/ 504056 h 779046"/>
                <a:gd name="connsiteX12" fmla="*/ 505154 w 1212369"/>
                <a:gd name="connsiteY12" fmla="*/ 504056 h 779046"/>
                <a:gd name="connsiteX13" fmla="*/ 599661 w 1212369"/>
                <a:gd name="connsiteY13" fmla="*/ 779046 h 779046"/>
                <a:gd name="connsiteX14" fmla="*/ 420502 w 1212369"/>
                <a:gd name="connsiteY14" fmla="*/ 507128 h 779046"/>
                <a:gd name="connsiteX15" fmla="*/ 84011 w 1212369"/>
                <a:gd name="connsiteY15" fmla="*/ 504056 h 779046"/>
                <a:gd name="connsiteX16" fmla="*/ 0 w 1212369"/>
                <a:gd name="connsiteY16" fmla="*/ 420045 h 779046"/>
                <a:gd name="connsiteX17" fmla="*/ 0 w 1212369"/>
                <a:gd name="connsiteY17" fmla="*/ 420047 h 779046"/>
                <a:gd name="connsiteX18" fmla="*/ 0 w 1212369"/>
                <a:gd name="connsiteY18" fmla="*/ 294033 h 779046"/>
                <a:gd name="connsiteX19" fmla="*/ 0 w 1212369"/>
                <a:gd name="connsiteY19" fmla="*/ 294033 h 779046"/>
                <a:gd name="connsiteX20" fmla="*/ 0 w 1212369"/>
                <a:gd name="connsiteY20" fmla="*/ 84011 h 779046"/>
                <a:gd name="connsiteX0" fmla="*/ 0 w 1212369"/>
                <a:gd name="connsiteY0" fmla="*/ 84011 h 671725"/>
                <a:gd name="connsiteX1" fmla="*/ 84011 w 1212369"/>
                <a:gd name="connsiteY1" fmla="*/ 0 h 671725"/>
                <a:gd name="connsiteX2" fmla="*/ 202062 w 1212369"/>
                <a:gd name="connsiteY2" fmla="*/ 0 h 671725"/>
                <a:gd name="connsiteX3" fmla="*/ 202062 w 1212369"/>
                <a:gd name="connsiteY3" fmla="*/ 0 h 671725"/>
                <a:gd name="connsiteX4" fmla="*/ 505154 w 1212369"/>
                <a:gd name="connsiteY4" fmla="*/ 0 h 671725"/>
                <a:gd name="connsiteX5" fmla="*/ 1128358 w 1212369"/>
                <a:gd name="connsiteY5" fmla="*/ 0 h 671725"/>
                <a:gd name="connsiteX6" fmla="*/ 1212369 w 1212369"/>
                <a:gd name="connsiteY6" fmla="*/ 84011 h 671725"/>
                <a:gd name="connsiteX7" fmla="*/ 1212369 w 1212369"/>
                <a:gd name="connsiteY7" fmla="*/ 294033 h 671725"/>
                <a:gd name="connsiteX8" fmla="*/ 1212369 w 1212369"/>
                <a:gd name="connsiteY8" fmla="*/ 294033 h 671725"/>
                <a:gd name="connsiteX9" fmla="*/ 1212369 w 1212369"/>
                <a:gd name="connsiteY9" fmla="*/ 420047 h 671725"/>
                <a:gd name="connsiteX10" fmla="*/ 1212369 w 1212369"/>
                <a:gd name="connsiteY10" fmla="*/ 420045 h 671725"/>
                <a:gd name="connsiteX11" fmla="*/ 1128358 w 1212369"/>
                <a:gd name="connsiteY11" fmla="*/ 504056 h 671725"/>
                <a:gd name="connsiteX12" fmla="*/ 505154 w 1212369"/>
                <a:gd name="connsiteY12" fmla="*/ 504056 h 671725"/>
                <a:gd name="connsiteX13" fmla="*/ 647970 w 1212369"/>
                <a:gd name="connsiteY13" fmla="*/ 671725 h 671725"/>
                <a:gd name="connsiteX14" fmla="*/ 420502 w 1212369"/>
                <a:gd name="connsiteY14" fmla="*/ 507128 h 671725"/>
                <a:gd name="connsiteX15" fmla="*/ 84011 w 1212369"/>
                <a:gd name="connsiteY15" fmla="*/ 504056 h 671725"/>
                <a:gd name="connsiteX16" fmla="*/ 0 w 1212369"/>
                <a:gd name="connsiteY16" fmla="*/ 420045 h 671725"/>
                <a:gd name="connsiteX17" fmla="*/ 0 w 1212369"/>
                <a:gd name="connsiteY17" fmla="*/ 420047 h 671725"/>
                <a:gd name="connsiteX18" fmla="*/ 0 w 1212369"/>
                <a:gd name="connsiteY18" fmla="*/ 294033 h 671725"/>
                <a:gd name="connsiteX19" fmla="*/ 0 w 1212369"/>
                <a:gd name="connsiteY19" fmla="*/ 294033 h 671725"/>
                <a:gd name="connsiteX20" fmla="*/ 0 w 1212369"/>
                <a:gd name="connsiteY20" fmla="*/ 84011 h 671725"/>
                <a:gd name="connsiteX0" fmla="*/ 0 w 1212369"/>
                <a:gd name="connsiteY0" fmla="*/ 84011 h 746476"/>
                <a:gd name="connsiteX1" fmla="*/ 84011 w 1212369"/>
                <a:gd name="connsiteY1" fmla="*/ 0 h 746476"/>
                <a:gd name="connsiteX2" fmla="*/ 202062 w 1212369"/>
                <a:gd name="connsiteY2" fmla="*/ 0 h 746476"/>
                <a:gd name="connsiteX3" fmla="*/ 202062 w 1212369"/>
                <a:gd name="connsiteY3" fmla="*/ 0 h 746476"/>
                <a:gd name="connsiteX4" fmla="*/ 505154 w 1212369"/>
                <a:gd name="connsiteY4" fmla="*/ 0 h 746476"/>
                <a:gd name="connsiteX5" fmla="*/ 1128358 w 1212369"/>
                <a:gd name="connsiteY5" fmla="*/ 0 h 746476"/>
                <a:gd name="connsiteX6" fmla="*/ 1212369 w 1212369"/>
                <a:gd name="connsiteY6" fmla="*/ 84011 h 746476"/>
                <a:gd name="connsiteX7" fmla="*/ 1212369 w 1212369"/>
                <a:gd name="connsiteY7" fmla="*/ 294033 h 746476"/>
                <a:gd name="connsiteX8" fmla="*/ 1212369 w 1212369"/>
                <a:gd name="connsiteY8" fmla="*/ 294033 h 746476"/>
                <a:gd name="connsiteX9" fmla="*/ 1212369 w 1212369"/>
                <a:gd name="connsiteY9" fmla="*/ 420047 h 746476"/>
                <a:gd name="connsiteX10" fmla="*/ 1212369 w 1212369"/>
                <a:gd name="connsiteY10" fmla="*/ 420045 h 746476"/>
                <a:gd name="connsiteX11" fmla="*/ 1128358 w 1212369"/>
                <a:gd name="connsiteY11" fmla="*/ 504056 h 746476"/>
                <a:gd name="connsiteX12" fmla="*/ 505154 w 1212369"/>
                <a:gd name="connsiteY12" fmla="*/ 504056 h 746476"/>
                <a:gd name="connsiteX13" fmla="*/ 1042089 w 1212369"/>
                <a:gd name="connsiteY13" fmla="*/ 746476 h 746476"/>
                <a:gd name="connsiteX14" fmla="*/ 420502 w 1212369"/>
                <a:gd name="connsiteY14" fmla="*/ 507128 h 746476"/>
                <a:gd name="connsiteX15" fmla="*/ 84011 w 1212369"/>
                <a:gd name="connsiteY15" fmla="*/ 504056 h 746476"/>
                <a:gd name="connsiteX16" fmla="*/ 0 w 1212369"/>
                <a:gd name="connsiteY16" fmla="*/ 420045 h 746476"/>
                <a:gd name="connsiteX17" fmla="*/ 0 w 1212369"/>
                <a:gd name="connsiteY17" fmla="*/ 420047 h 746476"/>
                <a:gd name="connsiteX18" fmla="*/ 0 w 1212369"/>
                <a:gd name="connsiteY18" fmla="*/ 294033 h 746476"/>
                <a:gd name="connsiteX19" fmla="*/ 0 w 1212369"/>
                <a:gd name="connsiteY19" fmla="*/ 294033 h 746476"/>
                <a:gd name="connsiteX20" fmla="*/ 0 w 1212369"/>
                <a:gd name="connsiteY20" fmla="*/ 84011 h 746476"/>
                <a:gd name="connsiteX0" fmla="*/ 0 w 1212369"/>
                <a:gd name="connsiteY0" fmla="*/ 84011 h 746476"/>
                <a:gd name="connsiteX1" fmla="*/ 84011 w 1212369"/>
                <a:gd name="connsiteY1" fmla="*/ 0 h 746476"/>
                <a:gd name="connsiteX2" fmla="*/ 202062 w 1212369"/>
                <a:gd name="connsiteY2" fmla="*/ 0 h 746476"/>
                <a:gd name="connsiteX3" fmla="*/ 202062 w 1212369"/>
                <a:gd name="connsiteY3" fmla="*/ 0 h 746476"/>
                <a:gd name="connsiteX4" fmla="*/ 505154 w 1212369"/>
                <a:gd name="connsiteY4" fmla="*/ 0 h 746476"/>
                <a:gd name="connsiteX5" fmla="*/ 1128358 w 1212369"/>
                <a:gd name="connsiteY5" fmla="*/ 0 h 746476"/>
                <a:gd name="connsiteX6" fmla="*/ 1212369 w 1212369"/>
                <a:gd name="connsiteY6" fmla="*/ 84011 h 746476"/>
                <a:gd name="connsiteX7" fmla="*/ 1212369 w 1212369"/>
                <a:gd name="connsiteY7" fmla="*/ 294033 h 746476"/>
                <a:gd name="connsiteX8" fmla="*/ 1212369 w 1212369"/>
                <a:gd name="connsiteY8" fmla="*/ 294033 h 746476"/>
                <a:gd name="connsiteX9" fmla="*/ 1212369 w 1212369"/>
                <a:gd name="connsiteY9" fmla="*/ 420047 h 746476"/>
                <a:gd name="connsiteX10" fmla="*/ 1212369 w 1212369"/>
                <a:gd name="connsiteY10" fmla="*/ 420045 h 746476"/>
                <a:gd name="connsiteX11" fmla="*/ 1128358 w 1212369"/>
                <a:gd name="connsiteY11" fmla="*/ 504056 h 746476"/>
                <a:gd name="connsiteX12" fmla="*/ 593630 w 1212369"/>
                <a:gd name="connsiteY12" fmla="*/ 496188 h 746476"/>
                <a:gd name="connsiteX13" fmla="*/ 1042089 w 1212369"/>
                <a:gd name="connsiteY13" fmla="*/ 746476 h 746476"/>
                <a:gd name="connsiteX14" fmla="*/ 420502 w 1212369"/>
                <a:gd name="connsiteY14" fmla="*/ 507128 h 746476"/>
                <a:gd name="connsiteX15" fmla="*/ 84011 w 1212369"/>
                <a:gd name="connsiteY15" fmla="*/ 504056 h 746476"/>
                <a:gd name="connsiteX16" fmla="*/ 0 w 1212369"/>
                <a:gd name="connsiteY16" fmla="*/ 420045 h 746476"/>
                <a:gd name="connsiteX17" fmla="*/ 0 w 1212369"/>
                <a:gd name="connsiteY17" fmla="*/ 420047 h 746476"/>
                <a:gd name="connsiteX18" fmla="*/ 0 w 1212369"/>
                <a:gd name="connsiteY18" fmla="*/ 294033 h 746476"/>
                <a:gd name="connsiteX19" fmla="*/ 0 w 1212369"/>
                <a:gd name="connsiteY19" fmla="*/ 294033 h 746476"/>
                <a:gd name="connsiteX20" fmla="*/ 0 w 1212369"/>
                <a:gd name="connsiteY20" fmla="*/ 84011 h 746476"/>
                <a:gd name="connsiteX0" fmla="*/ 0 w 1212369"/>
                <a:gd name="connsiteY0" fmla="*/ 84011 h 707134"/>
                <a:gd name="connsiteX1" fmla="*/ 84011 w 1212369"/>
                <a:gd name="connsiteY1" fmla="*/ 0 h 707134"/>
                <a:gd name="connsiteX2" fmla="*/ 202062 w 1212369"/>
                <a:gd name="connsiteY2" fmla="*/ 0 h 707134"/>
                <a:gd name="connsiteX3" fmla="*/ 202062 w 1212369"/>
                <a:gd name="connsiteY3" fmla="*/ 0 h 707134"/>
                <a:gd name="connsiteX4" fmla="*/ 505154 w 1212369"/>
                <a:gd name="connsiteY4" fmla="*/ 0 h 707134"/>
                <a:gd name="connsiteX5" fmla="*/ 1128358 w 1212369"/>
                <a:gd name="connsiteY5" fmla="*/ 0 h 707134"/>
                <a:gd name="connsiteX6" fmla="*/ 1212369 w 1212369"/>
                <a:gd name="connsiteY6" fmla="*/ 84011 h 707134"/>
                <a:gd name="connsiteX7" fmla="*/ 1212369 w 1212369"/>
                <a:gd name="connsiteY7" fmla="*/ 294033 h 707134"/>
                <a:gd name="connsiteX8" fmla="*/ 1212369 w 1212369"/>
                <a:gd name="connsiteY8" fmla="*/ 294033 h 707134"/>
                <a:gd name="connsiteX9" fmla="*/ 1212369 w 1212369"/>
                <a:gd name="connsiteY9" fmla="*/ 420047 h 707134"/>
                <a:gd name="connsiteX10" fmla="*/ 1212369 w 1212369"/>
                <a:gd name="connsiteY10" fmla="*/ 420045 h 707134"/>
                <a:gd name="connsiteX11" fmla="*/ 1128358 w 1212369"/>
                <a:gd name="connsiteY11" fmla="*/ 504056 h 707134"/>
                <a:gd name="connsiteX12" fmla="*/ 593630 w 1212369"/>
                <a:gd name="connsiteY12" fmla="*/ 496188 h 707134"/>
                <a:gd name="connsiteX13" fmla="*/ 1078283 w 1212369"/>
                <a:gd name="connsiteY13" fmla="*/ 707134 h 707134"/>
                <a:gd name="connsiteX14" fmla="*/ 420502 w 1212369"/>
                <a:gd name="connsiteY14" fmla="*/ 507128 h 707134"/>
                <a:gd name="connsiteX15" fmla="*/ 84011 w 1212369"/>
                <a:gd name="connsiteY15" fmla="*/ 504056 h 707134"/>
                <a:gd name="connsiteX16" fmla="*/ 0 w 1212369"/>
                <a:gd name="connsiteY16" fmla="*/ 420045 h 707134"/>
                <a:gd name="connsiteX17" fmla="*/ 0 w 1212369"/>
                <a:gd name="connsiteY17" fmla="*/ 420047 h 707134"/>
                <a:gd name="connsiteX18" fmla="*/ 0 w 1212369"/>
                <a:gd name="connsiteY18" fmla="*/ 294033 h 707134"/>
                <a:gd name="connsiteX19" fmla="*/ 0 w 1212369"/>
                <a:gd name="connsiteY19" fmla="*/ 294033 h 707134"/>
                <a:gd name="connsiteX20" fmla="*/ 0 w 1212369"/>
                <a:gd name="connsiteY20" fmla="*/ 84011 h 707134"/>
                <a:gd name="connsiteX0" fmla="*/ 0 w 1212369"/>
                <a:gd name="connsiteY0" fmla="*/ 84011 h 856636"/>
                <a:gd name="connsiteX1" fmla="*/ 84011 w 1212369"/>
                <a:gd name="connsiteY1" fmla="*/ 0 h 856636"/>
                <a:gd name="connsiteX2" fmla="*/ 202062 w 1212369"/>
                <a:gd name="connsiteY2" fmla="*/ 0 h 856636"/>
                <a:gd name="connsiteX3" fmla="*/ 202062 w 1212369"/>
                <a:gd name="connsiteY3" fmla="*/ 0 h 856636"/>
                <a:gd name="connsiteX4" fmla="*/ 505154 w 1212369"/>
                <a:gd name="connsiteY4" fmla="*/ 0 h 856636"/>
                <a:gd name="connsiteX5" fmla="*/ 1128358 w 1212369"/>
                <a:gd name="connsiteY5" fmla="*/ 0 h 856636"/>
                <a:gd name="connsiteX6" fmla="*/ 1212369 w 1212369"/>
                <a:gd name="connsiteY6" fmla="*/ 84011 h 856636"/>
                <a:gd name="connsiteX7" fmla="*/ 1212369 w 1212369"/>
                <a:gd name="connsiteY7" fmla="*/ 294033 h 856636"/>
                <a:gd name="connsiteX8" fmla="*/ 1212369 w 1212369"/>
                <a:gd name="connsiteY8" fmla="*/ 294033 h 856636"/>
                <a:gd name="connsiteX9" fmla="*/ 1212369 w 1212369"/>
                <a:gd name="connsiteY9" fmla="*/ 420047 h 856636"/>
                <a:gd name="connsiteX10" fmla="*/ 1212369 w 1212369"/>
                <a:gd name="connsiteY10" fmla="*/ 420045 h 856636"/>
                <a:gd name="connsiteX11" fmla="*/ 1128358 w 1212369"/>
                <a:gd name="connsiteY11" fmla="*/ 504056 h 856636"/>
                <a:gd name="connsiteX12" fmla="*/ 593630 w 1212369"/>
                <a:gd name="connsiteY12" fmla="*/ 496188 h 856636"/>
                <a:gd name="connsiteX13" fmla="*/ 639925 w 1212369"/>
                <a:gd name="connsiteY13" fmla="*/ 856636 h 856636"/>
                <a:gd name="connsiteX14" fmla="*/ 420502 w 1212369"/>
                <a:gd name="connsiteY14" fmla="*/ 507128 h 856636"/>
                <a:gd name="connsiteX15" fmla="*/ 84011 w 1212369"/>
                <a:gd name="connsiteY15" fmla="*/ 504056 h 856636"/>
                <a:gd name="connsiteX16" fmla="*/ 0 w 1212369"/>
                <a:gd name="connsiteY16" fmla="*/ 420045 h 856636"/>
                <a:gd name="connsiteX17" fmla="*/ 0 w 1212369"/>
                <a:gd name="connsiteY17" fmla="*/ 420047 h 856636"/>
                <a:gd name="connsiteX18" fmla="*/ 0 w 1212369"/>
                <a:gd name="connsiteY18" fmla="*/ 294033 h 856636"/>
                <a:gd name="connsiteX19" fmla="*/ 0 w 1212369"/>
                <a:gd name="connsiteY19" fmla="*/ 294033 h 856636"/>
                <a:gd name="connsiteX20" fmla="*/ 0 w 1212369"/>
                <a:gd name="connsiteY20" fmla="*/ 84011 h 856636"/>
                <a:gd name="connsiteX0" fmla="*/ 0 w 1212369"/>
                <a:gd name="connsiteY0" fmla="*/ 84011 h 856636"/>
                <a:gd name="connsiteX1" fmla="*/ 84011 w 1212369"/>
                <a:gd name="connsiteY1" fmla="*/ 0 h 856636"/>
                <a:gd name="connsiteX2" fmla="*/ 202062 w 1212369"/>
                <a:gd name="connsiteY2" fmla="*/ 0 h 856636"/>
                <a:gd name="connsiteX3" fmla="*/ 202062 w 1212369"/>
                <a:gd name="connsiteY3" fmla="*/ 0 h 856636"/>
                <a:gd name="connsiteX4" fmla="*/ 505154 w 1212369"/>
                <a:gd name="connsiteY4" fmla="*/ 0 h 856636"/>
                <a:gd name="connsiteX5" fmla="*/ 1128358 w 1212369"/>
                <a:gd name="connsiteY5" fmla="*/ 0 h 856636"/>
                <a:gd name="connsiteX6" fmla="*/ 1212369 w 1212369"/>
                <a:gd name="connsiteY6" fmla="*/ 84011 h 856636"/>
                <a:gd name="connsiteX7" fmla="*/ 1212369 w 1212369"/>
                <a:gd name="connsiteY7" fmla="*/ 294033 h 856636"/>
                <a:gd name="connsiteX8" fmla="*/ 1212369 w 1212369"/>
                <a:gd name="connsiteY8" fmla="*/ 294033 h 856636"/>
                <a:gd name="connsiteX9" fmla="*/ 1212369 w 1212369"/>
                <a:gd name="connsiteY9" fmla="*/ 420047 h 856636"/>
                <a:gd name="connsiteX10" fmla="*/ 1212369 w 1212369"/>
                <a:gd name="connsiteY10" fmla="*/ 420045 h 856636"/>
                <a:gd name="connsiteX11" fmla="*/ 1128358 w 1212369"/>
                <a:gd name="connsiteY11" fmla="*/ 504056 h 856636"/>
                <a:gd name="connsiteX12" fmla="*/ 593630 w 1212369"/>
                <a:gd name="connsiteY12" fmla="*/ 496188 h 856636"/>
                <a:gd name="connsiteX13" fmla="*/ 639925 w 1212369"/>
                <a:gd name="connsiteY13" fmla="*/ 856636 h 856636"/>
                <a:gd name="connsiteX14" fmla="*/ 239528 w 1212369"/>
                <a:gd name="connsiteY14" fmla="*/ 511062 h 856636"/>
                <a:gd name="connsiteX15" fmla="*/ 84011 w 1212369"/>
                <a:gd name="connsiteY15" fmla="*/ 504056 h 856636"/>
                <a:gd name="connsiteX16" fmla="*/ 0 w 1212369"/>
                <a:gd name="connsiteY16" fmla="*/ 420045 h 856636"/>
                <a:gd name="connsiteX17" fmla="*/ 0 w 1212369"/>
                <a:gd name="connsiteY17" fmla="*/ 420047 h 856636"/>
                <a:gd name="connsiteX18" fmla="*/ 0 w 1212369"/>
                <a:gd name="connsiteY18" fmla="*/ 294033 h 856636"/>
                <a:gd name="connsiteX19" fmla="*/ 0 w 1212369"/>
                <a:gd name="connsiteY19" fmla="*/ 294033 h 856636"/>
                <a:gd name="connsiteX20" fmla="*/ 0 w 1212369"/>
                <a:gd name="connsiteY20" fmla="*/ 84011 h 856636"/>
                <a:gd name="connsiteX0" fmla="*/ 0 w 1212369"/>
                <a:gd name="connsiteY0" fmla="*/ 84011 h 856636"/>
                <a:gd name="connsiteX1" fmla="*/ 84011 w 1212369"/>
                <a:gd name="connsiteY1" fmla="*/ 0 h 856636"/>
                <a:gd name="connsiteX2" fmla="*/ 202062 w 1212369"/>
                <a:gd name="connsiteY2" fmla="*/ 0 h 856636"/>
                <a:gd name="connsiteX3" fmla="*/ 202062 w 1212369"/>
                <a:gd name="connsiteY3" fmla="*/ 0 h 856636"/>
                <a:gd name="connsiteX4" fmla="*/ 505154 w 1212369"/>
                <a:gd name="connsiteY4" fmla="*/ 0 h 856636"/>
                <a:gd name="connsiteX5" fmla="*/ 1128358 w 1212369"/>
                <a:gd name="connsiteY5" fmla="*/ 0 h 856636"/>
                <a:gd name="connsiteX6" fmla="*/ 1212369 w 1212369"/>
                <a:gd name="connsiteY6" fmla="*/ 84011 h 856636"/>
                <a:gd name="connsiteX7" fmla="*/ 1212369 w 1212369"/>
                <a:gd name="connsiteY7" fmla="*/ 294033 h 856636"/>
                <a:gd name="connsiteX8" fmla="*/ 1212369 w 1212369"/>
                <a:gd name="connsiteY8" fmla="*/ 294033 h 856636"/>
                <a:gd name="connsiteX9" fmla="*/ 1212369 w 1212369"/>
                <a:gd name="connsiteY9" fmla="*/ 420047 h 856636"/>
                <a:gd name="connsiteX10" fmla="*/ 1212369 w 1212369"/>
                <a:gd name="connsiteY10" fmla="*/ 420045 h 856636"/>
                <a:gd name="connsiteX11" fmla="*/ 1128358 w 1212369"/>
                <a:gd name="connsiteY11" fmla="*/ 504056 h 856636"/>
                <a:gd name="connsiteX12" fmla="*/ 392548 w 1212369"/>
                <a:gd name="connsiteY12" fmla="*/ 500121 h 856636"/>
                <a:gd name="connsiteX13" fmla="*/ 639925 w 1212369"/>
                <a:gd name="connsiteY13" fmla="*/ 856636 h 856636"/>
                <a:gd name="connsiteX14" fmla="*/ 239528 w 1212369"/>
                <a:gd name="connsiteY14" fmla="*/ 511062 h 856636"/>
                <a:gd name="connsiteX15" fmla="*/ 84011 w 1212369"/>
                <a:gd name="connsiteY15" fmla="*/ 504056 h 856636"/>
                <a:gd name="connsiteX16" fmla="*/ 0 w 1212369"/>
                <a:gd name="connsiteY16" fmla="*/ 420045 h 856636"/>
                <a:gd name="connsiteX17" fmla="*/ 0 w 1212369"/>
                <a:gd name="connsiteY17" fmla="*/ 420047 h 856636"/>
                <a:gd name="connsiteX18" fmla="*/ 0 w 1212369"/>
                <a:gd name="connsiteY18" fmla="*/ 294033 h 856636"/>
                <a:gd name="connsiteX19" fmla="*/ 0 w 1212369"/>
                <a:gd name="connsiteY19" fmla="*/ 294033 h 856636"/>
                <a:gd name="connsiteX20" fmla="*/ 0 w 1212369"/>
                <a:gd name="connsiteY20" fmla="*/ 84011 h 856636"/>
                <a:gd name="connsiteX0" fmla="*/ 0 w 1212369"/>
                <a:gd name="connsiteY0" fmla="*/ 84011 h 856636"/>
                <a:gd name="connsiteX1" fmla="*/ 84011 w 1212369"/>
                <a:gd name="connsiteY1" fmla="*/ 0 h 856636"/>
                <a:gd name="connsiteX2" fmla="*/ 202062 w 1212369"/>
                <a:gd name="connsiteY2" fmla="*/ 0 h 856636"/>
                <a:gd name="connsiteX3" fmla="*/ 202062 w 1212369"/>
                <a:gd name="connsiteY3" fmla="*/ 0 h 856636"/>
                <a:gd name="connsiteX4" fmla="*/ 505154 w 1212369"/>
                <a:gd name="connsiteY4" fmla="*/ 0 h 856636"/>
                <a:gd name="connsiteX5" fmla="*/ 1128358 w 1212369"/>
                <a:gd name="connsiteY5" fmla="*/ 0 h 856636"/>
                <a:gd name="connsiteX6" fmla="*/ 1212369 w 1212369"/>
                <a:gd name="connsiteY6" fmla="*/ 84011 h 856636"/>
                <a:gd name="connsiteX7" fmla="*/ 1212369 w 1212369"/>
                <a:gd name="connsiteY7" fmla="*/ 294033 h 856636"/>
                <a:gd name="connsiteX8" fmla="*/ 1212369 w 1212369"/>
                <a:gd name="connsiteY8" fmla="*/ 294033 h 856636"/>
                <a:gd name="connsiteX9" fmla="*/ 1212369 w 1212369"/>
                <a:gd name="connsiteY9" fmla="*/ 420047 h 856636"/>
                <a:gd name="connsiteX10" fmla="*/ 1212369 w 1212369"/>
                <a:gd name="connsiteY10" fmla="*/ 420045 h 856636"/>
                <a:gd name="connsiteX11" fmla="*/ 1128358 w 1212369"/>
                <a:gd name="connsiteY11" fmla="*/ 504056 h 856636"/>
                <a:gd name="connsiteX12" fmla="*/ 396570 w 1212369"/>
                <a:gd name="connsiteY12" fmla="*/ 515859 h 856636"/>
                <a:gd name="connsiteX13" fmla="*/ 639925 w 1212369"/>
                <a:gd name="connsiteY13" fmla="*/ 856636 h 856636"/>
                <a:gd name="connsiteX14" fmla="*/ 239528 w 1212369"/>
                <a:gd name="connsiteY14" fmla="*/ 511062 h 856636"/>
                <a:gd name="connsiteX15" fmla="*/ 84011 w 1212369"/>
                <a:gd name="connsiteY15" fmla="*/ 504056 h 856636"/>
                <a:gd name="connsiteX16" fmla="*/ 0 w 1212369"/>
                <a:gd name="connsiteY16" fmla="*/ 420045 h 856636"/>
                <a:gd name="connsiteX17" fmla="*/ 0 w 1212369"/>
                <a:gd name="connsiteY17" fmla="*/ 420047 h 856636"/>
                <a:gd name="connsiteX18" fmla="*/ 0 w 1212369"/>
                <a:gd name="connsiteY18" fmla="*/ 294033 h 856636"/>
                <a:gd name="connsiteX19" fmla="*/ 0 w 1212369"/>
                <a:gd name="connsiteY19" fmla="*/ 294033 h 856636"/>
                <a:gd name="connsiteX20" fmla="*/ 0 w 1212369"/>
                <a:gd name="connsiteY20" fmla="*/ 84011 h 856636"/>
                <a:gd name="connsiteX0" fmla="*/ 0 w 1212369"/>
                <a:gd name="connsiteY0" fmla="*/ 84011 h 856636"/>
                <a:gd name="connsiteX1" fmla="*/ 84011 w 1212369"/>
                <a:gd name="connsiteY1" fmla="*/ 0 h 856636"/>
                <a:gd name="connsiteX2" fmla="*/ 202062 w 1212369"/>
                <a:gd name="connsiteY2" fmla="*/ 0 h 856636"/>
                <a:gd name="connsiteX3" fmla="*/ 202062 w 1212369"/>
                <a:gd name="connsiteY3" fmla="*/ 0 h 856636"/>
                <a:gd name="connsiteX4" fmla="*/ 505154 w 1212369"/>
                <a:gd name="connsiteY4" fmla="*/ 0 h 856636"/>
                <a:gd name="connsiteX5" fmla="*/ 1128358 w 1212369"/>
                <a:gd name="connsiteY5" fmla="*/ 0 h 856636"/>
                <a:gd name="connsiteX6" fmla="*/ 1212369 w 1212369"/>
                <a:gd name="connsiteY6" fmla="*/ 84011 h 856636"/>
                <a:gd name="connsiteX7" fmla="*/ 1212369 w 1212369"/>
                <a:gd name="connsiteY7" fmla="*/ 294033 h 856636"/>
                <a:gd name="connsiteX8" fmla="*/ 1212369 w 1212369"/>
                <a:gd name="connsiteY8" fmla="*/ 294033 h 856636"/>
                <a:gd name="connsiteX9" fmla="*/ 1212369 w 1212369"/>
                <a:gd name="connsiteY9" fmla="*/ 420047 h 856636"/>
                <a:gd name="connsiteX10" fmla="*/ 1212369 w 1212369"/>
                <a:gd name="connsiteY10" fmla="*/ 420045 h 856636"/>
                <a:gd name="connsiteX11" fmla="*/ 1128358 w 1212369"/>
                <a:gd name="connsiteY11" fmla="*/ 504056 h 856636"/>
                <a:gd name="connsiteX12" fmla="*/ 396570 w 1212369"/>
                <a:gd name="connsiteY12" fmla="*/ 511924 h 856636"/>
                <a:gd name="connsiteX13" fmla="*/ 639925 w 1212369"/>
                <a:gd name="connsiteY13" fmla="*/ 856636 h 856636"/>
                <a:gd name="connsiteX14" fmla="*/ 239528 w 1212369"/>
                <a:gd name="connsiteY14" fmla="*/ 511062 h 856636"/>
                <a:gd name="connsiteX15" fmla="*/ 84011 w 1212369"/>
                <a:gd name="connsiteY15" fmla="*/ 504056 h 856636"/>
                <a:gd name="connsiteX16" fmla="*/ 0 w 1212369"/>
                <a:gd name="connsiteY16" fmla="*/ 420045 h 856636"/>
                <a:gd name="connsiteX17" fmla="*/ 0 w 1212369"/>
                <a:gd name="connsiteY17" fmla="*/ 420047 h 856636"/>
                <a:gd name="connsiteX18" fmla="*/ 0 w 1212369"/>
                <a:gd name="connsiteY18" fmla="*/ 294033 h 856636"/>
                <a:gd name="connsiteX19" fmla="*/ 0 w 1212369"/>
                <a:gd name="connsiteY19" fmla="*/ 294033 h 856636"/>
                <a:gd name="connsiteX20" fmla="*/ 0 w 1212369"/>
                <a:gd name="connsiteY20" fmla="*/ 84011 h 856636"/>
                <a:gd name="connsiteX0" fmla="*/ 0 w 1212369"/>
                <a:gd name="connsiteY0" fmla="*/ 84011 h 856636"/>
                <a:gd name="connsiteX1" fmla="*/ 84011 w 1212369"/>
                <a:gd name="connsiteY1" fmla="*/ 0 h 856636"/>
                <a:gd name="connsiteX2" fmla="*/ 202062 w 1212369"/>
                <a:gd name="connsiteY2" fmla="*/ 0 h 856636"/>
                <a:gd name="connsiteX3" fmla="*/ 202062 w 1212369"/>
                <a:gd name="connsiteY3" fmla="*/ 0 h 856636"/>
                <a:gd name="connsiteX4" fmla="*/ 505154 w 1212369"/>
                <a:gd name="connsiteY4" fmla="*/ 0 h 856636"/>
                <a:gd name="connsiteX5" fmla="*/ 1128358 w 1212369"/>
                <a:gd name="connsiteY5" fmla="*/ 0 h 856636"/>
                <a:gd name="connsiteX6" fmla="*/ 1212369 w 1212369"/>
                <a:gd name="connsiteY6" fmla="*/ 84011 h 856636"/>
                <a:gd name="connsiteX7" fmla="*/ 1212369 w 1212369"/>
                <a:gd name="connsiteY7" fmla="*/ 294033 h 856636"/>
                <a:gd name="connsiteX8" fmla="*/ 1212369 w 1212369"/>
                <a:gd name="connsiteY8" fmla="*/ 294033 h 856636"/>
                <a:gd name="connsiteX9" fmla="*/ 1212369 w 1212369"/>
                <a:gd name="connsiteY9" fmla="*/ 420047 h 856636"/>
                <a:gd name="connsiteX10" fmla="*/ 1212369 w 1212369"/>
                <a:gd name="connsiteY10" fmla="*/ 420045 h 856636"/>
                <a:gd name="connsiteX11" fmla="*/ 1128358 w 1212369"/>
                <a:gd name="connsiteY11" fmla="*/ 504056 h 856636"/>
                <a:gd name="connsiteX12" fmla="*/ 396570 w 1212369"/>
                <a:gd name="connsiteY12" fmla="*/ 511924 h 856636"/>
                <a:gd name="connsiteX13" fmla="*/ 639925 w 1212369"/>
                <a:gd name="connsiteY13" fmla="*/ 856636 h 856636"/>
                <a:gd name="connsiteX14" fmla="*/ 239528 w 1212369"/>
                <a:gd name="connsiteY14" fmla="*/ 511062 h 856636"/>
                <a:gd name="connsiteX15" fmla="*/ 84011 w 1212369"/>
                <a:gd name="connsiteY15" fmla="*/ 504056 h 856636"/>
                <a:gd name="connsiteX16" fmla="*/ 0 w 1212369"/>
                <a:gd name="connsiteY16" fmla="*/ 420045 h 856636"/>
                <a:gd name="connsiteX17" fmla="*/ 0 w 1212369"/>
                <a:gd name="connsiteY17" fmla="*/ 420047 h 856636"/>
                <a:gd name="connsiteX18" fmla="*/ 0 w 1212369"/>
                <a:gd name="connsiteY18" fmla="*/ 294033 h 856636"/>
                <a:gd name="connsiteX19" fmla="*/ 0 w 1212369"/>
                <a:gd name="connsiteY19" fmla="*/ 294033 h 856636"/>
                <a:gd name="connsiteX20" fmla="*/ 0 w 1212369"/>
                <a:gd name="connsiteY20" fmla="*/ 84011 h 856636"/>
                <a:gd name="connsiteX0" fmla="*/ 0 w 1212369"/>
                <a:gd name="connsiteY0" fmla="*/ 84011 h 856636"/>
                <a:gd name="connsiteX1" fmla="*/ 84011 w 1212369"/>
                <a:gd name="connsiteY1" fmla="*/ 0 h 856636"/>
                <a:gd name="connsiteX2" fmla="*/ 202062 w 1212369"/>
                <a:gd name="connsiteY2" fmla="*/ 0 h 856636"/>
                <a:gd name="connsiteX3" fmla="*/ 202062 w 1212369"/>
                <a:gd name="connsiteY3" fmla="*/ 0 h 856636"/>
                <a:gd name="connsiteX4" fmla="*/ 505154 w 1212369"/>
                <a:gd name="connsiteY4" fmla="*/ 0 h 856636"/>
                <a:gd name="connsiteX5" fmla="*/ 1128358 w 1212369"/>
                <a:gd name="connsiteY5" fmla="*/ 0 h 856636"/>
                <a:gd name="connsiteX6" fmla="*/ 1212369 w 1212369"/>
                <a:gd name="connsiteY6" fmla="*/ 84011 h 856636"/>
                <a:gd name="connsiteX7" fmla="*/ 1212369 w 1212369"/>
                <a:gd name="connsiteY7" fmla="*/ 294033 h 856636"/>
                <a:gd name="connsiteX8" fmla="*/ 1212369 w 1212369"/>
                <a:gd name="connsiteY8" fmla="*/ 294033 h 856636"/>
                <a:gd name="connsiteX9" fmla="*/ 1212369 w 1212369"/>
                <a:gd name="connsiteY9" fmla="*/ 420047 h 856636"/>
                <a:gd name="connsiteX10" fmla="*/ 1212369 w 1212369"/>
                <a:gd name="connsiteY10" fmla="*/ 420045 h 856636"/>
                <a:gd name="connsiteX11" fmla="*/ 1136401 w 1212369"/>
                <a:gd name="connsiteY11" fmla="*/ 515859 h 856636"/>
                <a:gd name="connsiteX12" fmla="*/ 396570 w 1212369"/>
                <a:gd name="connsiteY12" fmla="*/ 511924 h 856636"/>
                <a:gd name="connsiteX13" fmla="*/ 639925 w 1212369"/>
                <a:gd name="connsiteY13" fmla="*/ 856636 h 856636"/>
                <a:gd name="connsiteX14" fmla="*/ 239528 w 1212369"/>
                <a:gd name="connsiteY14" fmla="*/ 511062 h 856636"/>
                <a:gd name="connsiteX15" fmla="*/ 84011 w 1212369"/>
                <a:gd name="connsiteY15" fmla="*/ 504056 h 856636"/>
                <a:gd name="connsiteX16" fmla="*/ 0 w 1212369"/>
                <a:gd name="connsiteY16" fmla="*/ 420045 h 856636"/>
                <a:gd name="connsiteX17" fmla="*/ 0 w 1212369"/>
                <a:gd name="connsiteY17" fmla="*/ 420047 h 856636"/>
                <a:gd name="connsiteX18" fmla="*/ 0 w 1212369"/>
                <a:gd name="connsiteY18" fmla="*/ 294033 h 856636"/>
                <a:gd name="connsiteX19" fmla="*/ 0 w 1212369"/>
                <a:gd name="connsiteY19" fmla="*/ 294033 h 856636"/>
                <a:gd name="connsiteX20" fmla="*/ 0 w 1212369"/>
                <a:gd name="connsiteY20" fmla="*/ 84011 h 856636"/>
                <a:gd name="connsiteX0" fmla="*/ 0 w 1212369"/>
                <a:gd name="connsiteY0" fmla="*/ 84011 h 856636"/>
                <a:gd name="connsiteX1" fmla="*/ 84011 w 1212369"/>
                <a:gd name="connsiteY1" fmla="*/ 0 h 856636"/>
                <a:gd name="connsiteX2" fmla="*/ 202062 w 1212369"/>
                <a:gd name="connsiteY2" fmla="*/ 0 h 856636"/>
                <a:gd name="connsiteX3" fmla="*/ 202062 w 1212369"/>
                <a:gd name="connsiteY3" fmla="*/ 0 h 856636"/>
                <a:gd name="connsiteX4" fmla="*/ 505154 w 1212369"/>
                <a:gd name="connsiteY4" fmla="*/ 0 h 856636"/>
                <a:gd name="connsiteX5" fmla="*/ 1128358 w 1212369"/>
                <a:gd name="connsiteY5" fmla="*/ 0 h 856636"/>
                <a:gd name="connsiteX6" fmla="*/ 1212369 w 1212369"/>
                <a:gd name="connsiteY6" fmla="*/ 84011 h 856636"/>
                <a:gd name="connsiteX7" fmla="*/ 1212369 w 1212369"/>
                <a:gd name="connsiteY7" fmla="*/ 294033 h 856636"/>
                <a:gd name="connsiteX8" fmla="*/ 1212369 w 1212369"/>
                <a:gd name="connsiteY8" fmla="*/ 294033 h 856636"/>
                <a:gd name="connsiteX9" fmla="*/ 1212369 w 1212369"/>
                <a:gd name="connsiteY9" fmla="*/ 420047 h 856636"/>
                <a:gd name="connsiteX10" fmla="*/ 1212369 w 1212369"/>
                <a:gd name="connsiteY10" fmla="*/ 420045 h 856636"/>
                <a:gd name="connsiteX11" fmla="*/ 1140421 w 1212369"/>
                <a:gd name="connsiteY11" fmla="*/ 507991 h 856636"/>
                <a:gd name="connsiteX12" fmla="*/ 396570 w 1212369"/>
                <a:gd name="connsiteY12" fmla="*/ 511924 h 856636"/>
                <a:gd name="connsiteX13" fmla="*/ 639925 w 1212369"/>
                <a:gd name="connsiteY13" fmla="*/ 856636 h 856636"/>
                <a:gd name="connsiteX14" fmla="*/ 239528 w 1212369"/>
                <a:gd name="connsiteY14" fmla="*/ 511062 h 856636"/>
                <a:gd name="connsiteX15" fmla="*/ 84011 w 1212369"/>
                <a:gd name="connsiteY15" fmla="*/ 504056 h 856636"/>
                <a:gd name="connsiteX16" fmla="*/ 0 w 1212369"/>
                <a:gd name="connsiteY16" fmla="*/ 420045 h 856636"/>
                <a:gd name="connsiteX17" fmla="*/ 0 w 1212369"/>
                <a:gd name="connsiteY17" fmla="*/ 420047 h 856636"/>
                <a:gd name="connsiteX18" fmla="*/ 0 w 1212369"/>
                <a:gd name="connsiteY18" fmla="*/ 294033 h 856636"/>
                <a:gd name="connsiteX19" fmla="*/ 0 w 1212369"/>
                <a:gd name="connsiteY19" fmla="*/ 294033 h 856636"/>
                <a:gd name="connsiteX20" fmla="*/ 0 w 1212369"/>
                <a:gd name="connsiteY20" fmla="*/ 84011 h 856636"/>
                <a:gd name="connsiteX0" fmla="*/ 0 w 1212369"/>
                <a:gd name="connsiteY0" fmla="*/ 84011 h 1313010"/>
                <a:gd name="connsiteX1" fmla="*/ 84011 w 1212369"/>
                <a:gd name="connsiteY1" fmla="*/ 0 h 1313010"/>
                <a:gd name="connsiteX2" fmla="*/ 202062 w 1212369"/>
                <a:gd name="connsiteY2" fmla="*/ 0 h 1313010"/>
                <a:gd name="connsiteX3" fmla="*/ 202062 w 1212369"/>
                <a:gd name="connsiteY3" fmla="*/ 0 h 1313010"/>
                <a:gd name="connsiteX4" fmla="*/ 505154 w 1212369"/>
                <a:gd name="connsiteY4" fmla="*/ 0 h 1313010"/>
                <a:gd name="connsiteX5" fmla="*/ 1128358 w 1212369"/>
                <a:gd name="connsiteY5" fmla="*/ 0 h 1313010"/>
                <a:gd name="connsiteX6" fmla="*/ 1212369 w 1212369"/>
                <a:gd name="connsiteY6" fmla="*/ 84011 h 1313010"/>
                <a:gd name="connsiteX7" fmla="*/ 1212369 w 1212369"/>
                <a:gd name="connsiteY7" fmla="*/ 294033 h 1313010"/>
                <a:gd name="connsiteX8" fmla="*/ 1212369 w 1212369"/>
                <a:gd name="connsiteY8" fmla="*/ 294033 h 1313010"/>
                <a:gd name="connsiteX9" fmla="*/ 1212369 w 1212369"/>
                <a:gd name="connsiteY9" fmla="*/ 420047 h 1313010"/>
                <a:gd name="connsiteX10" fmla="*/ 1212369 w 1212369"/>
                <a:gd name="connsiteY10" fmla="*/ 420045 h 1313010"/>
                <a:gd name="connsiteX11" fmla="*/ 1140421 w 1212369"/>
                <a:gd name="connsiteY11" fmla="*/ 507991 h 1313010"/>
                <a:gd name="connsiteX12" fmla="*/ 396570 w 1212369"/>
                <a:gd name="connsiteY12" fmla="*/ 511924 h 1313010"/>
                <a:gd name="connsiteX13" fmla="*/ 849049 w 1212369"/>
                <a:gd name="connsiteY13" fmla="*/ 1313010 h 1313010"/>
                <a:gd name="connsiteX14" fmla="*/ 239528 w 1212369"/>
                <a:gd name="connsiteY14" fmla="*/ 511062 h 1313010"/>
                <a:gd name="connsiteX15" fmla="*/ 84011 w 1212369"/>
                <a:gd name="connsiteY15" fmla="*/ 504056 h 1313010"/>
                <a:gd name="connsiteX16" fmla="*/ 0 w 1212369"/>
                <a:gd name="connsiteY16" fmla="*/ 420045 h 1313010"/>
                <a:gd name="connsiteX17" fmla="*/ 0 w 1212369"/>
                <a:gd name="connsiteY17" fmla="*/ 420047 h 1313010"/>
                <a:gd name="connsiteX18" fmla="*/ 0 w 1212369"/>
                <a:gd name="connsiteY18" fmla="*/ 294033 h 1313010"/>
                <a:gd name="connsiteX19" fmla="*/ 0 w 1212369"/>
                <a:gd name="connsiteY19" fmla="*/ 294033 h 1313010"/>
                <a:gd name="connsiteX20" fmla="*/ 0 w 1212369"/>
                <a:gd name="connsiteY20" fmla="*/ 84011 h 1313010"/>
                <a:gd name="connsiteX0" fmla="*/ 0 w 1212369"/>
                <a:gd name="connsiteY0" fmla="*/ 84011 h 1313010"/>
                <a:gd name="connsiteX1" fmla="*/ 84011 w 1212369"/>
                <a:gd name="connsiteY1" fmla="*/ 0 h 1313010"/>
                <a:gd name="connsiteX2" fmla="*/ 202062 w 1212369"/>
                <a:gd name="connsiteY2" fmla="*/ 0 h 1313010"/>
                <a:gd name="connsiteX3" fmla="*/ 202062 w 1212369"/>
                <a:gd name="connsiteY3" fmla="*/ 0 h 1313010"/>
                <a:gd name="connsiteX4" fmla="*/ 505154 w 1212369"/>
                <a:gd name="connsiteY4" fmla="*/ 0 h 1313010"/>
                <a:gd name="connsiteX5" fmla="*/ 1128358 w 1212369"/>
                <a:gd name="connsiteY5" fmla="*/ 0 h 1313010"/>
                <a:gd name="connsiteX6" fmla="*/ 1212369 w 1212369"/>
                <a:gd name="connsiteY6" fmla="*/ 84011 h 1313010"/>
                <a:gd name="connsiteX7" fmla="*/ 1212369 w 1212369"/>
                <a:gd name="connsiteY7" fmla="*/ 294033 h 1313010"/>
                <a:gd name="connsiteX8" fmla="*/ 1212369 w 1212369"/>
                <a:gd name="connsiteY8" fmla="*/ 294033 h 1313010"/>
                <a:gd name="connsiteX9" fmla="*/ 1212369 w 1212369"/>
                <a:gd name="connsiteY9" fmla="*/ 420047 h 1313010"/>
                <a:gd name="connsiteX10" fmla="*/ 1212369 w 1212369"/>
                <a:gd name="connsiteY10" fmla="*/ 420045 h 1313010"/>
                <a:gd name="connsiteX11" fmla="*/ 1140421 w 1212369"/>
                <a:gd name="connsiteY11" fmla="*/ 507991 h 1313010"/>
                <a:gd name="connsiteX12" fmla="*/ 396570 w 1212369"/>
                <a:gd name="connsiteY12" fmla="*/ 511924 h 1313010"/>
                <a:gd name="connsiteX13" fmla="*/ 781400 w 1212369"/>
                <a:gd name="connsiteY13" fmla="*/ 1313010 h 1313010"/>
                <a:gd name="connsiteX14" fmla="*/ 239528 w 1212369"/>
                <a:gd name="connsiteY14" fmla="*/ 511062 h 1313010"/>
                <a:gd name="connsiteX15" fmla="*/ 84011 w 1212369"/>
                <a:gd name="connsiteY15" fmla="*/ 504056 h 1313010"/>
                <a:gd name="connsiteX16" fmla="*/ 0 w 1212369"/>
                <a:gd name="connsiteY16" fmla="*/ 420045 h 1313010"/>
                <a:gd name="connsiteX17" fmla="*/ 0 w 1212369"/>
                <a:gd name="connsiteY17" fmla="*/ 420047 h 1313010"/>
                <a:gd name="connsiteX18" fmla="*/ 0 w 1212369"/>
                <a:gd name="connsiteY18" fmla="*/ 294033 h 1313010"/>
                <a:gd name="connsiteX19" fmla="*/ 0 w 1212369"/>
                <a:gd name="connsiteY19" fmla="*/ 294033 h 1313010"/>
                <a:gd name="connsiteX20" fmla="*/ 0 w 1212369"/>
                <a:gd name="connsiteY20" fmla="*/ 84011 h 1313010"/>
                <a:gd name="connsiteX0" fmla="*/ 0 w 1212369"/>
                <a:gd name="connsiteY0" fmla="*/ 84011 h 1267051"/>
                <a:gd name="connsiteX1" fmla="*/ 84011 w 1212369"/>
                <a:gd name="connsiteY1" fmla="*/ 0 h 1267051"/>
                <a:gd name="connsiteX2" fmla="*/ 202062 w 1212369"/>
                <a:gd name="connsiteY2" fmla="*/ 0 h 1267051"/>
                <a:gd name="connsiteX3" fmla="*/ 202062 w 1212369"/>
                <a:gd name="connsiteY3" fmla="*/ 0 h 1267051"/>
                <a:gd name="connsiteX4" fmla="*/ 505154 w 1212369"/>
                <a:gd name="connsiteY4" fmla="*/ 0 h 1267051"/>
                <a:gd name="connsiteX5" fmla="*/ 1128358 w 1212369"/>
                <a:gd name="connsiteY5" fmla="*/ 0 h 1267051"/>
                <a:gd name="connsiteX6" fmla="*/ 1212369 w 1212369"/>
                <a:gd name="connsiteY6" fmla="*/ 84011 h 1267051"/>
                <a:gd name="connsiteX7" fmla="*/ 1212369 w 1212369"/>
                <a:gd name="connsiteY7" fmla="*/ 294033 h 1267051"/>
                <a:gd name="connsiteX8" fmla="*/ 1212369 w 1212369"/>
                <a:gd name="connsiteY8" fmla="*/ 294033 h 1267051"/>
                <a:gd name="connsiteX9" fmla="*/ 1212369 w 1212369"/>
                <a:gd name="connsiteY9" fmla="*/ 420047 h 1267051"/>
                <a:gd name="connsiteX10" fmla="*/ 1212369 w 1212369"/>
                <a:gd name="connsiteY10" fmla="*/ 420045 h 1267051"/>
                <a:gd name="connsiteX11" fmla="*/ 1140421 w 1212369"/>
                <a:gd name="connsiteY11" fmla="*/ 507991 h 1267051"/>
                <a:gd name="connsiteX12" fmla="*/ 396570 w 1212369"/>
                <a:gd name="connsiteY12" fmla="*/ 511924 h 1267051"/>
                <a:gd name="connsiteX13" fmla="*/ 766366 w 1212369"/>
                <a:gd name="connsiteY13" fmla="*/ 1267051 h 1267051"/>
                <a:gd name="connsiteX14" fmla="*/ 239528 w 1212369"/>
                <a:gd name="connsiteY14" fmla="*/ 511062 h 1267051"/>
                <a:gd name="connsiteX15" fmla="*/ 84011 w 1212369"/>
                <a:gd name="connsiteY15" fmla="*/ 504056 h 1267051"/>
                <a:gd name="connsiteX16" fmla="*/ 0 w 1212369"/>
                <a:gd name="connsiteY16" fmla="*/ 420045 h 1267051"/>
                <a:gd name="connsiteX17" fmla="*/ 0 w 1212369"/>
                <a:gd name="connsiteY17" fmla="*/ 420047 h 1267051"/>
                <a:gd name="connsiteX18" fmla="*/ 0 w 1212369"/>
                <a:gd name="connsiteY18" fmla="*/ 294033 h 1267051"/>
                <a:gd name="connsiteX19" fmla="*/ 0 w 1212369"/>
                <a:gd name="connsiteY19" fmla="*/ 294033 h 1267051"/>
                <a:gd name="connsiteX20" fmla="*/ 0 w 1212369"/>
                <a:gd name="connsiteY20" fmla="*/ 84011 h 1267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212369" h="1267051">
                  <a:moveTo>
                    <a:pt x="0" y="84011"/>
                  </a:moveTo>
                  <a:cubicBezTo>
                    <a:pt x="0" y="37613"/>
                    <a:pt x="37613" y="0"/>
                    <a:pt x="84011" y="0"/>
                  </a:cubicBezTo>
                  <a:lnTo>
                    <a:pt x="202062" y="0"/>
                  </a:lnTo>
                  <a:lnTo>
                    <a:pt x="202062" y="0"/>
                  </a:lnTo>
                  <a:lnTo>
                    <a:pt x="505154" y="0"/>
                  </a:lnTo>
                  <a:lnTo>
                    <a:pt x="1128358" y="0"/>
                  </a:lnTo>
                  <a:cubicBezTo>
                    <a:pt x="1174756" y="0"/>
                    <a:pt x="1212369" y="37613"/>
                    <a:pt x="1212369" y="84011"/>
                  </a:cubicBezTo>
                  <a:lnTo>
                    <a:pt x="1212369" y="294033"/>
                  </a:lnTo>
                  <a:lnTo>
                    <a:pt x="1212369" y="294033"/>
                  </a:lnTo>
                  <a:lnTo>
                    <a:pt x="1212369" y="420047"/>
                  </a:lnTo>
                  <a:lnTo>
                    <a:pt x="1212369" y="420045"/>
                  </a:lnTo>
                  <a:cubicBezTo>
                    <a:pt x="1212369" y="466443"/>
                    <a:pt x="1186819" y="507991"/>
                    <a:pt x="1140421" y="507991"/>
                  </a:cubicBezTo>
                  <a:lnTo>
                    <a:pt x="396570" y="511924"/>
                  </a:lnTo>
                  <a:lnTo>
                    <a:pt x="766366" y="1267051"/>
                  </a:lnTo>
                  <a:lnTo>
                    <a:pt x="239528" y="511062"/>
                  </a:lnTo>
                  <a:lnTo>
                    <a:pt x="84011" y="504056"/>
                  </a:lnTo>
                  <a:cubicBezTo>
                    <a:pt x="37613" y="504056"/>
                    <a:pt x="0" y="466443"/>
                    <a:pt x="0" y="420045"/>
                  </a:cubicBezTo>
                  <a:lnTo>
                    <a:pt x="0" y="420047"/>
                  </a:lnTo>
                  <a:lnTo>
                    <a:pt x="0" y="294033"/>
                  </a:lnTo>
                  <a:lnTo>
                    <a:pt x="0" y="294033"/>
                  </a:lnTo>
                  <a:lnTo>
                    <a:pt x="0" y="84011"/>
                  </a:lnTo>
                  <a:close/>
                </a:path>
              </a:pathLst>
            </a:custGeom>
            <a:solidFill>
              <a:srgbClr val="FEF3F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1" name="テキスト ボックス 110"/>
            <p:cNvSpPr txBox="1"/>
            <p:nvPr/>
          </p:nvSpPr>
          <p:spPr>
            <a:xfrm>
              <a:off x="7968331" y="5101115"/>
              <a:ext cx="109424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結婚関係の費用は</a:t>
              </a:r>
              <a:r>
                <a:rPr lang="en-US" altLang="ja-JP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200</a:t>
              </a:r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万円 </a:t>
              </a:r>
              <a:endPara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25" name="グループ化 24"/>
          <p:cNvGrpSpPr/>
          <p:nvPr/>
        </p:nvGrpSpPr>
        <p:grpSpPr>
          <a:xfrm>
            <a:off x="1113011" y="1985754"/>
            <a:ext cx="1003711" cy="750046"/>
            <a:chOff x="1113011" y="1985754"/>
            <a:chExt cx="1003711" cy="750046"/>
          </a:xfrm>
        </p:grpSpPr>
        <p:sp>
          <p:nvSpPr>
            <p:cNvPr id="20" name="角丸四角形吹き出し 19"/>
            <p:cNvSpPr/>
            <p:nvPr/>
          </p:nvSpPr>
          <p:spPr>
            <a:xfrm>
              <a:off x="1119560" y="1994861"/>
              <a:ext cx="902145" cy="740939"/>
            </a:xfrm>
            <a:custGeom>
              <a:avLst/>
              <a:gdLst>
                <a:gd name="connsiteX0" fmla="*/ 0 w 736463"/>
                <a:gd name="connsiteY0" fmla="*/ 106559 h 639341"/>
                <a:gd name="connsiteX1" fmla="*/ 106559 w 736463"/>
                <a:gd name="connsiteY1" fmla="*/ 0 h 639341"/>
                <a:gd name="connsiteX2" fmla="*/ 122744 w 736463"/>
                <a:gd name="connsiteY2" fmla="*/ 0 h 639341"/>
                <a:gd name="connsiteX3" fmla="*/ 122744 w 736463"/>
                <a:gd name="connsiteY3" fmla="*/ 0 h 639341"/>
                <a:gd name="connsiteX4" fmla="*/ 306860 w 736463"/>
                <a:gd name="connsiteY4" fmla="*/ 0 h 639341"/>
                <a:gd name="connsiteX5" fmla="*/ 629904 w 736463"/>
                <a:gd name="connsiteY5" fmla="*/ 0 h 639341"/>
                <a:gd name="connsiteX6" fmla="*/ 736463 w 736463"/>
                <a:gd name="connsiteY6" fmla="*/ 106559 h 639341"/>
                <a:gd name="connsiteX7" fmla="*/ 736463 w 736463"/>
                <a:gd name="connsiteY7" fmla="*/ 372949 h 639341"/>
                <a:gd name="connsiteX8" fmla="*/ 736463 w 736463"/>
                <a:gd name="connsiteY8" fmla="*/ 372949 h 639341"/>
                <a:gd name="connsiteX9" fmla="*/ 736463 w 736463"/>
                <a:gd name="connsiteY9" fmla="*/ 532784 h 639341"/>
                <a:gd name="connsiteX10" fmla="*/ 736463 w 736463"/>
                <a:gd name="connsiteY10" fmla="*/ 532782 h 639341"/>
                <a:gd name="connsiteX11" fmla="*/ 629904 w 736463"/>
                <a:gd name="connsiteY11" fmla="*/ 639341 h 639341"/>
                <a:gd name="connsiteX12" fmla="*/ 306860 w 736463"/>
                <a:gd name="connsiteY12" fmla="*/ 639341 h 639341"/>
                <a:gd name="connsiteX13" fmla="*/ 343251 w 736463"/>
                <a:gd name="connsiteY13" fmla="*/ 783480 h 639341"/>
                <a:gd name="connsiteX14" fmla="*/ 122744 w 736463"/>
                <a:gd name="connsiteY14" fmla="*/ 639341 h 639341"/>
                <a:gd name="connsiteX15" fmla="*/ 106559 w 736463"/>
                <a:gd name="connsiteY15" fmla="*/ 639341 h 639341"/>
                <a:gd name="connsiteX16" fmla="*/ 0 w 736463"/>
                <a:gd name="connsiteY16" fmla="*/ 532782 h 639341"/>
                <a:gd name="connsiteX17" fmla="*/ 0 w 736463"/>
                <a:gd name="connsiteY17" fmla="*/ 532784 h 639341"/>
                <a:gd name="connsiteX18" fmla="*/ 0 w 736463"/>
                <a:gd name="connsiteY18" fmla="*/ 372949 h 639341"/>
                <a:gd name="connsiteX19" fmla="*/ 0 w 736463"/>
                <a:gd name="connsiteY19" fmla="*/ 372949 h 639341"/>
                <a:gd name="connsiteX20" fmla="*/ 0 w 736463"/>
                <a:gd name="connsiteY20" fmla="*/ 106559 h 639341"/>
                <a:gd name="connsiteX0" fmla="*/ 0 w 736463"/>
                <a:gd name="connsiteY0" fmla="*/ 106559 h 783480"/>
                <a:gd name="connsiteX1" fmla="*/ 106559 w 736463"/>
                <a:gd name="connsiteY1" fmla="*/ 0 h 783480"/>
                <a:gd name="connsiteX2" fmla="*/ 122744 w 736463"/>
                <a:gd name="connsiteY2" fmla="*/ 0 h 783480"/>
                <a:gd name="connsiteX3" fmla="*/ 122744 w 736463"/>
                <a:gd name="connsiteY3" fmla="*/ 0 h 783480"/>
                <a:gd name="connsiteX4" fmla="*/ 306860 w 736463"/>
                <a:gd name="connsiteY4" fmla="*/ 0 h 783480"/>
                <a:gd name="connsiteX5" fmla="*/ 629904 w 736463"/>
                <a:gd name="connsiteY5" fmla="*/ 0 h 783480"/>
                <a:gd name="connsiteX6" fmla="*/ 736463 w 736463"/>
                <a:gd name="connsiteY6" fmla="*/ 106559 h 783480"/>
                <a:gd name="connsiteX7" fmla="*/ 736463 w 736463"/>
                <a:gd name="connsiteY7" fmla="*/ 372949 h 783480"/>
                <a:gd name="connsiteX8" fmla="*/ 736463 w 736463"/>
                <a:gd name="connsiteY8" fmla="*/ 372949 h 783480"/>
                <a:gd name="connsiteX9" fmla="*/ 736463 w 736463"/>
                <a:gd name="connsiteY9" fmla="*/ 532784 h 783480"/>
                <a:gd name="connsiteX10" fmla="*/ 736463 w 736463"/>
                <a:gd name="connsiteY10" fmla="*/ 532782 h 783480"/>
                <a:gd name="connsiteX11" fmla="*/ 629904 w 736463"/>
                <a:gd name="connsiteY11" fmla="*/ 639341 h 783480"/>
                <a:gd name="connsiteX12" fmla="*/ 306860 w 736463"/>
                <a:gd name="connsiteY12" fmla="*/ 639341 h 783480"/>
                <a:gd name="connsiteX13" fmla="*/ 343251 w 736463"/>
                <a:gd name="connsiteY13" fmla="*/ 783480 h 783480"/>
                <a:gd name="connsiteX14" fmla="*/ 220606 w 736463"/>
                <a:gd name="connsiteY14" fmla="*/ 651574 h 783480"/>
                <a:gd name="connsiteX15" fmla="*/ 106559 w 736463"/>
                <a:gd name="connsiteY15" fmla="*/ 639341 h 783480"/>
                <a:gd name="connsiteX16" fmla="*/ 0 w 736463"/>
                <a:gd name="connsiteY16" fmla="*/ 532782 h 783480"/>
                <a:gd name="connsiteX17" fmla="*/ 0 w 736463"/>
                <a:gd name="connsiteY17" fmla="*/ 532784 h 783480"/>
                <a:gd name="connsiteX18" fmla="*/ 0 w 736463"/>
                <a:gd name="connsiteY18" fmla="*/ 372949 h 783480"/>
                <a:gd name="connsiteX19" fmla="*/ 0 w 736463"/>
                <a:gd name="connsiteY19" fmla="*/ 372949 h 783480"/>
                <a:gd name="connsiteX20" fmla="*/ 0 w 736463"/>
                <a:gd name="connsiteY20" fmla="*/ 106559 h 783480"/>
                <a:gd name="connsiteX0" fmla="*/ 0 w 736463"/>
                <a:gd name="connsiteY0" fmla="*/ 106559 h 783480"/>
                <a:gd name="connsiteX1" fmla="*/ 106559 w 736463"/>
                <a:gd name="connsiteY1" fmla="*/ 0 h 783480"/>
                <a:gd name="connsiteX2" fmla="*/ 122744 w 736463"/>
                <a:gd name="connsiteY2" fmla="*/ 0 h 783480"/>
                <a:gd name="connsiteX3" fmla="*/ 122744 w 736463"/>
                <a:gd name="connsiteY3" fmla="*/ 0 h 783480"/>
                <a:gd name="connsiteX4" fmla="*/ 306860 w 736463"/>
                <a:gd name="connsiteY4" fmla="*/ 0 h 783480"/>
                <a:gd name="connsiteX5" fmla="*/ 629904 w 736463"/>
                <a:gd name="connsiteY5" fmla="*/ 0 h 783480"/>
                <a:gd name="connsiteX6" fmla="*/ 736463 w 736463"/>
                <a:gd name="connsiteY6" fmla="*/ 106559 h 783480"/>
                <a:gd name="connsiteX7" fmla="*/ 736463 w 736463"/>
                <a:gd name="connsiteY7" fmla="*/ 372949 h 783480"/>
                <a:gd name="connsiteX8" fmla="*/ 736463 w 736463"/>
                <a:gd name="connsiteY8" fmla="*/ 372949 h 783480"/>
                <a:gd name="connsiteX9" fmla="*/ 736463 w 736463"/>
                <a:gd name="connsiteY9" fmla="*/ 532784 h 783480"/>
                <a:gd name="connsiteX10" fmla="*/ 736463 w 736463"/>
                <a:gd name="connsiteY10" fmla="*/ 532782 h 783480"/>
                <a:gd name="connsiteX11" fmla="*/ 629904 w 736463"/>
                <a:gd name="connsiteY11" fmla="*/ 639341 h 783480"/>
                <a:gd name="connsiteX12" fmla="*/ 306860 w 736463"/>
                <a:gd name="connsiteY12" fmla="*/ 639341 h 783480"/>
                <a:gd name="connsiteX13" fmla="*/ 343251 w 736463"/>
                <a:gd name="connsiteY13" fmla="*/ 783480 h 783480"/>
                <a:gd name="connsiteX14" fmla="*/ 245072 w 736463"/>
                <a:gd name="connsiteY14" fmla="*/ 636283 h 783480"/>
                <a:gd name="connsiteX15" fmla="*/ 106559 w 736463"/>
                <a:gd name="connsiteY15" fmla="*/ 639341 h 783480"/>
                <a:gd name="connsiteX16" fmla="*/ 0 w 736463"/>
                <a:gd name="connsiteY16" fmla="*/ 532782 h 783480"/>
                <a:gd name="connsiteX17" fmla="*/ 0 w 736463"/>
                <a:gd name="connsiteY17" fmla="*/ 532784 h 783480"/>
                <a:gd name="connsiteX18" fmla="*/ 0 w 736463"/>
                <a:gd name="connsiteY18" fmla="*/ 372949 h 783480"/>
                <a:gd name="connsiteX19" fmla="*/ 0 w 736463"/>
                <a:gd name="connsiteY19" fmla="*/ 372949 h 783480"/>
                <a:gd name="connsiteX20" fmla="*/ 0 w 736463"/>
                <a:gd name="connsiteY20" fmla="*/ 106559 h 783480"/>
                <a:gd name="connsiteX0" fmla="*/ 0 w 736463"/>
                <a:gd name="connsiteY0" fmla="*/ 106559 h 783480"/>
                <a:gd name="connsiteX1" fmla="*/ 106559 w 736463"/>
                <a:gd name="connsiteY1" fmla="*/ 0 h 783480"/>
                <a:gd name="connsiteX2" fmla="*/ 122744 w 736463"/>
                <a:gd name="connsiteY2" fmla="*/ 0 h 783480"/>
                <a:gd name="connsiteX3" fmla="*/ 122744 w 736463"/>
                <a:gd name="connsiteY3" fmla="*/ 0 h 783480"/>
                <a:gd name="connsiteX4" fmla="*/ 306860 w 736463"/>
                <a:gd name="connsiteY4" fmla="*/ 0 h 783480"/>
                <a:gd name="connsiteX5" fmla="*/ 629904 w 736463"/>
                <a:gd name="connsiteY5" fmla="*/ 0 h 783480"/>
                <a:gd name="connsiteX6" fmla="*/ 736463 w 736463"/>
                <a:gd name="connsiteY6" fmla="*/ 106559 h 783480"/>
                <a:gd name="connsiteX7" fmla="*/ 736463 w 736463"/>
                <a:gd name="connsiteY7" fmla="*/ 372949 h 783480"/>
                <a:gd name="connsiteX8" fmla="*/ 736463 w 736463"/>
                <a:gd name="connsiteY8" fmla="*/ 372949 h 783480"/>
                <a:gd name="connsiteX9" fmla="*/ 736463 w 736463"/>
                <a:gd name="connsiteY9" fmla="*/ 532784 h 783480"/>
                <a:gd name="connsiteX10" fmla="*/ 736463 w 736463"/>
                <a:gd name="connsiteY10" fmla="*/ 532782 h 783480"/>
                <a:gd name="connsiteX11" fmla="*/ 629904 w 736463"/>
                <a:gd name="connsiteY11" fmla="*/ 639341 h 783480"/>
                <a:gd name="connsiteX12" fmla="*/ 306860 w 736463"/>
                <a:gd name="connsiteY12" fmla="*/ 639341 h 783480"/>
                <a:gd name="connsiteX13" fmla="*/ 343251 w 736463"/>
                <a:gd name="connsiteY13" fmla="*/ 783480 h 783480"/>
                <a:gd name="connsiteX14" fmla="*/ 253009 w 736463"/>
                <a:gd name="connsiteY14" fmla="*/ 642633 h 783480"/>
                <a:gd name="connsiteX15" fmla="*/ 106559 w 736463"/>
                <a:gd name="connsiteY15" fmla="*/ 639341 h 783480"/>
                <a:gd name="connsiteX16" fmla="*/ 0 w 736463"/>
                <a:gd name="connsiteY16" fmla="*/ 532782 h 783480"/>
                <a:gd name="connsiteX17" fmla="*/ 0 w 736463"/>
                <a:gd name="connsiteY17" fmla="*/ 532784 h 783480"/>
                <a:gd name="connsiteX18" fmla="*/ 0 w 736463"/>
                <a:gd name="connsiteY18" fmla="*/ 372949 h 783480"/>
                <a:gd name="connsiteX19" fmla="*/ 0 w 736463"/>
                <a:gd name="connsiteY19" fmla="*/ 372949 h 783480"/>
                <a:gd name="connsiteX20" fmla="*/ 0 w 736463"/>
                <a:gd name="connsiteY20" fmla="*/ 106559 h 783480"/>
                <a:gd name="connsiteX0" fmla="*/ 0 w 736463"/>
                <a:gd name="connsiteY0" fmla="*/ 106559 h 786655"/>
                <a:gd name="connsiteX1" fmla="*/ 106559 w 736463"/>
                <a:gd name="connsiteY1" fmla="*/ 0 h 786655"/>
                <a:gd name="connsiteX2" fmla="*/ 122744 w 736463"/>
                <a:gd name="connsiteY2" fmla="*/ 0 h 786655"/>
                <a:gd name="connsiteX3" fmla="*/ 122744 w 736463"/>
                <a:gd name="connsiteY3" fmla="*/ 0 h 786655"/>
                <a:gd name="connsiteX4" fmla="*/ 306860 w 736463"/>
                <a:gd name="connsiteY4" fmla="*/ 0 h 786655"/>
                <a:gd name="connsiteX5" fmla="*/ 629904 w 736463"/>
                <a:gd name="connsiteY5" fmla="*/ 0 h 786655"/>
                <a:gd name="connsiteX6" fmla="*/ 736463 w 736463"/>
                <a:gd name="connsiteY6" fmla="*/ 106559 h 786655"/>
                <a:gd name="connsiteX7" fmla="*/ 736463 w 736463"/>
                <a:gd name="connsiteY7" fmla="*/ 372949 h 786655"/>
                <a:gd name="connsiteX8" fmla="*/ 736463 w 736463"/>
                <a:gd name="connsiteY8" fmla="*/ 372949 h 786655"/>
                <a:gd name="connsiteX9" fmla="*/ 736463 w 736463"/>
                <a:gd name="connsiteY9" fmla="*/ 532784 h 786655"/>
                <a:gd name="connsiteX10" fmla="*/ 736463 w 736463"/>
                <a:gd name="connsiteY10" fmla="*/ 532782 h 786655"/>
                <a:gd name="connsiteX11" fmla="*/ 629904 w 736463"/>
                <a:gd name="connsiteY11" fmla="*/ 639341 h 786655"/>
                <a:gd name="connsiteX12" fmla="*/ 306860 w 736463"/>
                <a:gd name="connsiteY12" fmla="*/ 639341 h 786655"/>
                <a:gd name="connsiteX13" fmla="*/ 390876 w 736463"/>
                <a:gd name="connsiteY13" fmla="*/ 786655 h 786655"/>
                <a:gd name="connsiteX14" fmla="*/ 253009 w 736463"/>
                <a:gd name="connsiteY14" fmla="*/ 642633 h 786655"/>
                <a:gd name="connsiteX15" fmla="*/ 106559 w 736463"/>
                <a:gd name="connsiteY15" fmla="*/ 639341 h 786655"/>
                <a:gd name="connsiteX16" fmla="*/ 0 w 736463"/>
                <a:gd name="connsiteY16" fmla="*/ 532782 h 786655"/>
                <a:gd name="connsiteX17" fmla="*/ 0 w 736463"/>
                <a:gd name="connsiteY17" fmla="*/ 532784 h 786655"/>
                <a:gd name="connsiteX18" fmla="*/ 0 w 736463"/>
                <a:gd name="connsiteY18" fmla="*/ 372949 h 786655"/>
                <a:gd name="connsiteX19" fmla="*/ 0 w 736463"/>
                <a:gd name="connsiteY19" fmla="*/ 372949 h 786655"/>
                <a:gd name="connsiteX20" fmla="*/ 0 w 736463"/>
                <a:gd name="connsiteY20" fmla="*/ 106559 h 786655"/>
                <a:gd name="connsiteX0" fmla="*/ 0 w 736463"/>
                <a:gd name="connsiteY0" fmla="*/ 106559 h 954638"/>
                <a:gd name="connsiteX1" fmla="*/ 106559 w 736463"/>
                <a:gd name="connsiteY1" fmla="*/ 0 h 954638"/>
                <a:gd name="connsiteX2" fmla="*/ 122744 w 736463"/>
                <a:gd name="connsiteY2" fmla="*/ 0 h 954638"/>
                <a:gd name="connsiteX3" fmla="*/ 122744 w 736463"/>
                <a:gd name="connsiteY3" fmla="*/ 0 h 954638"/>
                <a:gd name="connsiteX4" fmla="*/ 306860 w 736463"/>
                <a:gd name="connsiteY4" fmla="*/ 0 h 954638"/>
                <a:gd name="connsiteX5" fmla="*/ 629904 w 736463"/>
                <a:gd name="connsiteY5" fmla="*/ 0 h 954638"/>
                <a:gd name="connsiteX6" fmla="*/ 736463 w 736463"/>
                <a:gd name="connsiteY6" fmla="*/ 106559 h 954638"/>
                <a:gd name="connsiteX7" fmla="*/ 736463 w 736463"/>
                <a:gd name="connsiteY7" fmla="*/ 372949 h 954638"/>
                <a:gd name="connsiteX8" fmla="*/ 736463 w 736463"/>
                <a:gd name="connsiteY8" fmla="*/ 372949 h 954638"/>
                <a:gd name="connsiteX9" fmla="*/ 736463 w 736463"/>
                <a:gd name="connsiteY9" fmla="*/ 532784 h 954638"/>
                <a:gd name="connsiteX10" fmla="*/ 736463 w 736463"/>
                <a:gd name="connsiteY10" fmla="*/ 532782 h 954638"/>
                <a:gd name="connsiteX11" fmla="*/ 629904 w 736463"/>
                <a:gd name="connsiteY11" fmla="*/ 639341 h 954638"/>
                <a:gd name="connsiteX12" fmla="*/ 306860 w 736463"/>
                <a:gd name="connsiteY12" fmla="*/ 639341 h 954638"/>
                <a:gd name="connsiteX13" fmla="*/ 418822 w 736463"/>
                <a:gd name="connsiteY13" fmla="*/ 954638 h 954638"/>
                <a:gd name="connsiteX14" fmla="*/ 253009 w 736463"/>
                <a:gd name="connsiteY14" fmla="*/ 642633 h 954638"/>
                <a:gd name="connsiteX15" fmla="*/ 106559 w 736463"/>
                <a:gd name="connsiteY15" fmla="*/ 639341 h 954638"/>
                <a:gd name="connsiteX16" fmla="*/ 0 w 736463"/>
                <a:gd name="connsiteY16" fmla="*/ 532782 h 954638"/>
                <a:gd name="connsiteX17" fmla="*/ 0 w 736463"/>
                <a:gd name="connsiteY17" fmla="*/ 532784 h 954638"/>
                <a:gd name="connsiteX18" fmla="*/ 0 w 736463"/>
                <a:gd name="connsiteY18" fmla="*/ 372949 h 954638"/>
                <a:gd name="connsiteX19" fmla="*/ 0 w 736463"/>
                <a:gd name="connsiteY19" fmla="*/ 372949 h 954638"/>
                <a:gd name="connsiteX20" fmla="*/ 0 w 736463"/>
                <a:gd name="connsiteY20" fmla="*/ 106559 h 954638"/>
                <a:gd name="connsiteX0" fmla="*/ 0 w 736463"/>
                <a:gd name="connsiteY0" fmla="*/ 106559 h 911666"/>
                <a:gd name="connsiteX1" fmla="*/ 106559 w 736463"/>
                <a:gd name="connsiteY1" fmla="*/ 0 h 911666"/>
                <a:gd name="connsiteX2" fmla="*/ 122744 w 736463"/>
                <a:gd name="connsiteY2" fmla="*/ 0 h 911666"/>
                <a:gd name="connsiteX3" fmla="*/ 122744 w 736463"/>
                <a:gd name="connsiteY3" fmla="*/ 0 h 911666"/>
                <a:gd name="connsiteX4" fmla="*/ 306860 w 736463"/>
                <a:gd name="connsiteY4" fmla="*/ 0 h 911666"/>
                <a:gd name="connsiteX5" fmla="*/ 629904 w 736463"/>
                <a:gd name="connsiteY5" fmla="*/ 0 h 911666"/>
                <a:gd name="connsiteX6" fmla="*/ 736463 w 736463"/>
                <a:gd name="connsiteY6" fmla="*/ 106559 h 911666"/>
                <a:gd name="connsiteX7" fmla="*/ 736463 w 736463"/>
                <a:gd name="connsiteY7" fmla="*/ 372949 h 911666"/>
                <a:gd name="connsiteX8" fmla="*/ 736463 w 736463"/>
                <a:gd name="connsiteY8" fmla="*/ 372949 h 911666"/>
                <a:gd name="connsiteX9" fmla="*/ 736463 w 736463"/>
                <a:gd name="connsiteY9" fmla="*/ 532784 h 911666"/>
                <a:gd name="connsiteX10" fmla="*/ 736463 w 736463"/>
                <a:gd name="connsiteY10" fmla="*/ 532782 h 911666"/>
                <a:gd name="connsiteX11" fmla="*/ 629904 w 736463"/>
                <a:gd name="connsiteY11" fmla="*/ 639341 h 911666"/>
                <a:gd name="connsiteX12" fmla="*/ 306860 w 736463"/>
                <a:gd name="connsiteY12" fmla="*/ 639341 h 911666"/>
                <a:gd name="connsiteX13" fmla="*/ 398860 w 736463"/>
                <a:gd name="connsiteY13" fmla="*/ 911666 h 911666"/>
                <a:gd name="connsiteX14" fmla="*/ 253009 w 736463"/>
                <a:gd name="connsiteY14" fmla="*/ 642633 h 911666"/>
                <a:gd name="connsiteX15" fmla="*/ 106559 w 736463"/>
                <a:gd name="connsiteY15" fmla="*/ 639341 h 911666"/>
                <a:gd name="connsiteX16" fmla="*/ 0 w 736463"/>
                <a:gd name="connsiteY16" fmla="*/ 532782 h 911666"/>
                <a:gd name="connsiteX17" fmla="*/ 0 w 736463"/>
                <a:gd name="connsiteY17" fmla="*/ 532784 h 911666"/>
                <a:gd name="connsiteX18" fmla="*/ 0 w 736463"/>
                <a:gd name="connsiteY18" fmla="*/ 372949 h 911666"/>
                <a:gd name="connsiteX19" fmla="*/ 0 w 736463"/>
                <a:gd name="connsiteY19" fmla="*/ 372949 h 911666"/>
                <a:gd name="connsiteX20" fmla="*/ 0 w 736463"/>
                <a:gd name="connsiteY20" fmla="*/ 106559 h 911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736463" h="911666">
                  <a:moveTo>
                    <a:pt x="0" y="106559"/>
                  </a:moveTo>
                  <a:cubicBezTo>
                    <a:pt x="0" y="47708"/>
                    <a:pt x="47708" y="0"/>
                    <a:pt x="106559" y="0"/>
                  </a:cubicBezTo>
                  <a:lnTo>
                    <a:pt x="122744" y="0"/>
                  </a:lnTo>
                  <a:lnTo>
                    <a:pt x="122744" y="0"/>
                  </a:lnTo>
                  <a:lnTo>
                    <a:pt x="306860" y="0"/>
                  </a:lnTo>
                  <a:lnTo>
                    <a:pt x="629904" y="0"/>
                  </a:lnTo>
                  <a:cubicBezTo>
                    <a:pt x="688755" y="0"/>
                    <a:pt x="736463" y="47708"/>
                    <a:pt x="736463" y="106559"/>
                  </a:cubicBezTo>
                  <a:lnTo>
                    <a:pt x="736463" y="372949"/>
                  </a:lnTo>
                  <a:lnTo>
                    <a:pt x="736463" y="372949"/>
                  </a:lnTo>
                  <a:lnTo>
                    <a:pt x="736463" y="532784"/>
                  </a:lnTo>
                  <a:lnTo>
                    <a:pt x="736463" y="532782"/>
                  </a:lnTo>
                  <a:cubicBezTo>
                    <a:pt x="736463" y="591633"/>
                    <a:pt x="688755" y="639341"/>
                    <a:pt x="629904" y="639341"/>
                  </a:cubicBezTo>
                  <a:lnTo>
                    <a:pt x="306860" y="639341"/>
                  </a:lnTo>
                  <a:lnTo>
                    <a:pt x="398860" y="911666"/>
                  </a:lnTo>
                  <a:lnTo>
                    <a:pt x="253009" y="642633"/>
                  </a:lnTo>
                  <a:cubicBezTo>
                    <a:pt x="247614" y="642633"/>
                    <a:pt x="111954" y="639341"/>
                    <a:pt x="106559" y="639341"/>
                  </a:cubicBezTo>
                  <a:cubicBezTo>
                    <a:pt x="47708" y="639341"/>
                    <a:pt x="0" y="591633"/>
                    <a:pt x="0" y="532782"/>
                  </a:cubicBezTo>
                  <a:lnTo>
                    <a:pt x="0" y="532784"/>
                  </a:lnTo>
                  <a:lnTo>
                    <a:pt x="0" y="372949"/>
                  </a:lnTo>
                  <a:lnTo>
                    <a:pt x="0" y="372949"/>
                  </a:lnTo>
                  <a:lnTo>
                    <a:pt x="0" y="106559"/>
                  </a:lnTo>
                  <a:close/>
                </a:path>
              </a:pathLst>
            </a:custGeom>
            <a:solidFill>
              <a:srgbClr val="FEF3F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1113011" y="1985754"/>
              <a:ext cx="100371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現在もらって</a:t>
              </a:r>
              <a:endPara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いるお小遣い</a:t>
              </a:r>
              <a:endPara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やお年玉 </a:t>
              </a:r>
              <a:endPara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33" name="グループ化 32"/>
          <p:cNvGrpSpPr/>
          <p:nvPr/>
        </p:nvGrpSpPr>
        <p:grpSpPr>
          <a:xfrm>
            <a:off x="8823394" y="1978856"/>
            <a:ext cx="954107" cy="534606"/>
            <a:chOff x="8823394" y="1978856"/>
            <a:chExt cx="954107" cy="534606"/>
          </a:xfrm>
        </p:grpSpPr>
        <p:sp>
          <p:nvSpPr>
            <p:cNvPr id="24" name="角丸四角形吹き出し 23"/>
            <p:cNvSpPr/>
            <p:nvPr/>
          </p:nvSpPr>
          <p:spPr>
            <a:xfrm>
              <a:off x="8849258" y="1978856"/>
              <a:ext cx="815619" cy="534606"/>
            </a:xfrm>
            <a:custGeom>
              <a:avLst/>
              <a:gdLst>
                <a:gd name="connsiteX0" fmla="*/ 0 w 1008112"/>
                <a:gd name="connsiteY0" fmla="*/ 72009 h 432048"/>
                <a:gd name="connsiteX1" fmla="*/ 72009 w 1008112"/>
                <a:gd name="connsiteY1" fmla="*/ 0 h 432048"/>
                <a:gd name="connsiteX2" fmla="*/ 168019 w 1008112"/>
                <a:gd name="connsiteY2" fmla="*/ 0 h 432048"/>
                <a:gd name="connsiteX3" fmla="*/ 168019 w 1008112"/>
                <a:gd name="connsiteY3" fmla="*/ 0 h 432048"/>
                <a:gd name="connsiteX4" fmla="*/ 420047 w 1008112"/>
                <a:gd name="connsiteY4" fmla="*/ 0 h 432048"/>
                <a:gd name="connsiteX5" fmla="*/ 936103 w 1008112"/>
                <a:gd name="connsiteY5" fmla="*/ 0 h 432048"/>
                <a:gd name="connsiteX6" fmla="*/ 1008112 w 1008112"/>
                <a:gd name="connsiteY6" fmla="*/ 72009 h 432048"/>
                <a:gd name="connsiteX7" fmla="*/ 1008112 w 1008112"/>
                <a:gd name="connsiteY7" fmla="*/ 252028 h 432048"/>
                <a:gd name="connsiteX8" fmla="*/ 1008112 w 1008112"/>
                <a:gd name="connsiteY8" fmla="*/ 252028 h 432048"/>
                <a:gd name="connsiteX9" fmla="*/ 1008112 w 1008112"/>
                <a:gd name="connsiteY9" fmla="*/ 360040 h 432048"/>
                <a:gd name="connsiteX10" fmla="*/ 1008112 w 1008112"/>
                <a:gd name="connsiteY10" fmla="*/ 360039 h 432048"/>
                <a:gd name="connsiteX11" fmla="*/ 936103 w 1008112"/>
                <a:gd name="connsiteY11" fmla="*/ 432048 h 432048"/>
                <a:gd name="connsiteX12" fmla="*/ 420047 w 1008112"/>
                <a:gd name="connsiteY12" fmla="*/ 432048 h 432048"/>
                <a:gd name="connsiteX13" fmla="*/ 294036 w 1008112"/>
                <a:gd name="connsiteY13" fmla="*/ 486054 h 432048"/>
                <a:gd name="connsiteX14" fmla="*/ 168019 w 1008112"/>
                <a:gd name="connsiteY14" fmla="*/ 432048 h 432048"/>
                <a:gd name="connsiteX15" fmla="*/ 72009 w 1008112"/>
                <a:gd name="connsiteY15" fmla="*/ 432048 h 432048"/>
                <a:gd name="connsiteX16" fmla="*/ 0 w 1008112"/>
                <a:gd name="connsiteY16" fmla="*/ 360039 h 432048"/>
                <a:gd name="connsiteX17" fmla="*/ 0 w 1008112"/>
                <a:gd name="connsiteY17" fmla="*/ 360040 h 432048"/>
                <a:gd name="connsiteX18" fmla="*/ 0 w 1008112"/>
                <a:gd name="connsiteY18" fmla="*/ 252028 h 432048"/>
                <a:gd name="connsiteX19" fmla="*/ 0 w 1008112"/>
                <a:gd name="connsiteY19" fmla="*/ 252028 h 432048"/>
                <a:gd name="connsiteX20" fmla="*/ 0 w 1008112"/>
                <a:gd name="connsiteY20" fmla="*/ 72009 h 432048"/>
                <a:gd name="connsiteX0" fmla="*/ 0 w 1008112"/>
                <a:gd name="connsiteY0" fmla="*/ 72009 h 534606"/>
                <a:gd name="connsiteX1" fmla="*/ 72009 w 1008112"/>
                <a:gd name="connsiteY1" fmla="*/ 0 h 534606"/>
                <a:gd name="connsiteX2" fmla="*/ 168019 w 1008112"/>
                <a:gd name="connsiteY2" fmla="*/ 0 h 534606"/>
                <a:gd name="connsiteX3" fmla="*/ 168019 w 1008112"/>
                <a:gd name="connsiteY3" fmla="*/ 0 h 534606"/>
                <a:gd name="connsiteX4" fmla="*/ 420047 w 1008112"/>
                <a:gd name="connsiteY4" fmla="*/ 0 h 534606"/>
                <a:gd name="connsiteX5" fmla="*/ 936103 w 1008112"/>
                <a:gd name="connsiteY5" fmla="*/ 0 h 534606"/>
                <a:gd name="connsiteX6" fmla="*/ 1008112 w 1008112"/>
                <a:gd name="connsiteY6" fmla="*/ 72009 h 534606"/>
                <a:gd name="connsiteX7" fmla="*/ 1008112 w 1008112"/>
                <a:gd name="connsiteY7" fmla="*/ 252028 h 534606"/>
                <a:gd name="connsiteX8" fmla="*/ 1008112 w 1008112"/>
                <a:gd name="connsiteY8" fmla="*/ 252028 h 534606"/>
                <a:gd name="connsiteX9" fmla="*/ 1008112 w 1008112"/>
                <a:gd name="connsiteY9" fmla="*/ 360040 h 534606"/>
                <a:gd name="connsiteX10" fmla="*/ 1008112 w 1008112"/>
                <a:gd name="connsiteY10" fmla="*/ 360039 h 534606"/>
                <a:gd name="connsiteX11" fmla="*/ 936103 w 1008112"/>
                <a:gd name="connsiteY11" fmla="*/ 432048 h 534606"/>
                <a:gd name="connsiteX12" fmla="*/ 420047 w 1008112"/>
                <a:gd name="connsiteY12" fmla="*/ 432048 h 534606"/>
                <a:gd name="connsiteX13" fmla="*/ 276233 w 1008112"/>
                <a:gd name="connsiteY13" fmla="*/ 534606 h 534606"/>
                <a:gd name="connsiteX14" fmla="*/ 168019 w 1008112"/>
                <a:gd name="connsiteY14" fmla="*/ 432048 h 534606"/>
                <a:gd name="connsiteX15" fmla="*/ 72009 w 1008112"/>
                <a:gd name="connsiteY15" fmla="*/ 432048 h 534606"/>
                <a:gd name="connsiteX16" fmla="*/ 0 w 1008112"/>
                <a:gd name="connsiteY16" fmla="*/ 360039 h 534606"/>
                <a:gd name="connsiteX17" fmla="*/ 0 w 1008112"/>
                <a:gd name="connsiteY17" fmla="*/ 360040 h 534606"/>
                <a:gd name="connsiteX18" fmla="*/ 0 w 1008112"/>
                <a:gd name="connsiteY18" fmla="*/ 252028 h 534606"/>
                <a:gd name="connsiteX19" fmla="*/ 0 w 1008112"/>
                <a:gd name="connsiteY19" fmla="*/ 252028 h 534606"/>
                <a:gd name="connsiteX20" fmla="*/ 0 w 1008112"/>
                <a:gd name="connsiteY20" fmla="*/ 72009 h 534606"/>
                <a:gd name="connsiteX0" fmla="*/ 0 w 1008112"/>
                <a:gd name="connsiteY0" fmla="*/ 72009 h 534606"/>
                <a:gd name="connsiteX1" fmla="*/ 72009 w 1008112"/>
                <a:gd name="connsiteY1" fmla="*/ 0 h 534606"/>
                <a:gd name="connsiteX2" fmla="*/ 168019 w 1008112"/>
                <a:gd name="connsiteY2" fmla="*/ 0 h 534606"/>
                <a:gd name="connsiteX3" fmla="*/ 168019 w 1008112"/>
                <a:gd name="connsiteY3" fmla="*/ 0 h 534606"/>
                <a:gd name="connsiteX4" fmla="*/ 420047 w 1008112"/>
                <a:gd name="connsiteY4" fmla="*/ 0 h 534606"/>
                <a:gd name="connsiteX5" fmla="*/ 936103 w 1008112"/>
                <a:gd name="connsiteY5" fmla="*/ 0 h 534606"/>
                <a:gd name="connsiteX6" fmla="*/ 1008112 w 1008112"/>
                <a:gd name="connsiteY6" fmla="*/ 72009 h 534606"/>
                <a:gd name="connsiteX7" fmla="*/ 1008112 w 1008112"/>
                <a:gd name="connsiteY7" fmla="*/ 252028 h 534606"/>
                <a:gd name="connsiteX8" fmla="*/ 1008112 w 1008112"/>
                <a:gd name="connsiteY8" fmla="*/ 252028 h 534606"/>
                <a:gd name="connsiteX9" fmla="*/ 1008112 w 1008112"/>
                <a:gd name="connsiteY9" fmla="*/ 360040 h 534606"/>
                <a:gd name="connsiteX10" fmla="*/ 1008112 w 1008112"/>
                <a:gd name="connsiteY10" fmla="*/ 360039 h 534606"/>
                <a:gd name="connsiteX11" fmla="*/ 936103 w 1008112"/>
                <a:gd name="connsiteY11" fmla="*/ 432048 h 534606"/>
                <a:gd name="connsiteX12" fmla="*/ 363403 w 1008112"/>
                <a:gd name="connsiteY12" fmla="*/ 430430 h 534606"/>
                <a:gd name="connsiteX13" fmla="*/ 276233 w 1008112"/>
                <a:gd name="connsiteY13" fmla="*/ 534606 h 534606"/>
                <a:gd name="connsiteX14" fmla="*/ 168019 w 1008112"/>
                <a:gd name="connsiteY14" fmla="*/ 432048 h 534606"/>
                <a:gd name="connsiteX15" fmla="*/ 72009 w 1008112"/>
                <a:gd name="connsiteY15" fmla="*/ 432048 h 534606"/>
                <a:gd name="connsiteX16" fmla="*/ 0 w 1008112"/>
                <a:gd name="connsiteY16" fmla="*/ 360039 h 534606"/>
                <a:gd name="connsiteX17" fmla="*/ 0 w 1008112"/>
                <a:gd name="connsiteY17" fmla="*/ 360040 h 534606"/>
                <a:gd name="connsiteX18" fmla="*/ 0 w 1008112"/>
                <a:gd name="connsiteY18" fmla="*/ 252028 h 534606"/>
                <a:gd name="connsiteX19" fmla="*/ 0 w 1008112"/>
                <a:gd name="connsiteY19" fmla="*/ 252028 h 534606"/>
                <a:gd name="connsiteX20" fmla="*/ 0 w 1008112"/>
                <a:gd name="connsiteY20" fmla="*/ 72009 h 534606"/>
                <a:gd name="connsiteX0" fmla="*/ 0 w 1008112"/>
                <a:gd name="connsiteY0" fmla="*/ 72009 h 534606"/>
                <a:gd name="connsiteX1" fmla="*/ 72009 w 1008112"/>
                <a:gd name="connsiteY1" fmla="*/ 0 h 534606"/>
                <a:gd name="connsiteX2" fmla="*/ 168019 w 1008112"/>
                <a:gd name="connsiteY2" fmla="*/ 0 h 534606"/>
                <a:gd name="connsiteX3" fmla="*/ 168019 w 1008112"/>
                <a:gd name="connsiteY3" fmla="*/ 0 h 534606"/>
                <a:gd name="connsiteX4" fmla="*/ 420047 w 1008112"/>
                <a:gd name="connsiteY4" fmla="*/ 0 h 534606"/>
                <a:gd name="connsiteX5" fmla="*/ 936103 w 1008112"/>
                <a:gd name="connsiteY5" fmla="*/ 0 h 534606"/>
                <a:gd name="connsiteX6" fmla="*/ 1008112 w 1008112"/>
                <a:gd name="connsiteY6" fmla="*/ 72009 h 534606"/>
                <a:gd name="connsiteX7" fmla="*/ 1008112 w 1008112"/>
                <a:gd name="connsiteY7" fmla="*/ 252028 h 534606"/>
                <a:gd name="connsiteX8" fmla="*/ 1008112 w 1008112"/>
                <a:gd name="connsiteY8" fmla="*/ 252028 h 534606"/>
                <a:gd name="connsiteX9" fmla="*/ 1008112 w 1008112"/>
                <a:gd name="connsiteY9" fmla="*/ 360040 h 534606"/>
                <a:gd name="connsiteX10" fmla="*/ 1008112 w 1008112"/>
                <a:gd name="connsiteY10" fmla="*/ 360039 h 534606"/>
                <a:gd name="connsiteX11" fmla="*/ 936103 w 1008112"/>
                <a:gd name="connsiteY11" fmla="*/ 432048 h 534606"/>
                <a:gd name="connsiteX12" fmla="*/ 365022 w 1008112"/>
                <a:gd name="connsiteY12" fmla="*/ 435286 h 534606"/>
                <a:gd name="connsiteX13" fmla="*/ 276233 w 1008112"/>
                <a:gd name="connsiteY13" fmla="*/ 534606 h 534606"/>
                <a:gd name="connsiteX14" fmla="*/ 168019 w 1008112"/>
                <a:gd name="connsiteY14" fmla="*/ 432048 h 534606"/>
                <a:gd name="connsiteX15" fmla="*/ 72009 w 1008112"/>
                <a:gd name="connsiteY15" fmla="*/ 432048 h 534606"/>
                <a:gd name="connsiteX16" fmla="*/ 0 w 1008112"/>
                <a:gd name="connsiteY16" fmla="*/ 360039 h 534606"/>
                <a:gd name="connsiteX17" fmla="*/ 0 w 1008112"/>
                <a:gd name="connsiteY17" fmla="*/ 360040 h 534606"/>
                <a:gd name="connsiteX18" fmla="*/ 0 w 1008112"/>
                <a:gd name="connsiteY18" fmla="*/ 252028 h 534606"/>
                <a:gd name="connsiteX19" fmla="*/ 0 w 1008112"/>
                <a:gd name="connsiteY19" fmla="*/ 252028 h 534606"/>
                <a:gd name="connsiteX20" fmla="*/ 0 w 1008112"/>
                <a:gd name="connsiteY20" fmla="*/ 72009 h 534606"/>
                <a:gd name="connsiteX0" fmla="*/ 0 w 1008112"/>
                <a:gd name="connsiteY0" fmla="*/ 72009 h 534606"/>
                <a:gd name="connsiteX1" fmla="*/ 72009 w 1008112"/>
                <a:gd name="connsiteY1" fmla="*/ 0 h 534606"/>
                <a:gd name="connsiteX2" fmla="*/ 168019 w 1008112"/>
                <a:gd name="connsiteY2" fmla="*/ 0 h 534606"/>
                <a:gd name="connsiteX3" fmla="*/ 168019 w 1008112"/>
                <a:gd name="connsiteY3" fmla="*/ 0 h 534606"/>
                <a:gd name="connsiteX4" fmla="*/ 420047 w 1008112"/>
                <a:gd name="connsiteY4" fmla="*/ 0 h 534606"/>
                <a:gd name="connsiteX5" fmla="*/ 936103 w 1008112"/>
                <a:gd name="connsiteY5" fmla="*/ 0 h 534606"/>
                <a:gd name="connsiteX6" fmla="*/ 1008112 w 1008112"/>
                <a:gd name="connsiteY6" fmla="*/ 72009 h 534606"/>
                <a:gd name="connsiteX7" fmla="*/ 1008112 w 1008112"/>
                <a:gd name="connsiteY7" fmla="*/ 252028 h 534606"/>
                <a:gd name="connsiteX8" fmla="*/ 1008112 w 1008112"/>
                <a:gd name="connsiteY8" fmla="*/ 252028 h 534606"/>
                <a:gd name="connsiteX9" fmla="*/ 1008112 w 1008112"/>
                <a:gd name="connsiteY9" fmla="*/ 360040 h 534606"/>
                <a:gd name="connsiteX10" fmla="*/ 1008112 w 1008112"/>
                <a:gd name="connsiteY10" fmla="*/ 360039 h 534606"/>
                <a:gd name="connsiteX11" fmla="*/ 936103 w 1008112"/>
                <a:gd name="connsiteY11" fmla="*/ 432048 h 534606"/>
                <a:gd name="connsiteX12" fmla="*/ 365022 w 1008112"/>
                <a:gd name="connsiteY12" fmla="*/ 435286 h 534606"/>
                <a:gd name="connsiteX13" fmla="*/ 276233 w 1008112"/>
                <a:gd name="connsiteY13" fmla="*/ 534606 h 534606"/>
                <a:gd name="connsiteX14" fmla="*/ 307202 w 1008112"/>
                <a:gd name="connsiteY14" fmla="*/ 432048 h 534606"/>
                <a:gd name="connsiteX15" fmla="*/ 72009 w 1008112"/>
                <a:gd name="connsiteY15" fmla="*/ 432048 h 534606"/>
                <a:gd name="connsiteX16" fmla="*/ 0 w 1008112"/>
                <a:gd name="connsiteY16" fmla="*/ 360039 h 534606"/>
                <a:gd name="connsiteX17" fmla="*/ 0 w 1008112"/>
                <a:gd name="connsiteY17" fmla="*/ 360040 h 534606"/>
                <a:gd name="connsiteX18" fmla="*/ 0 w 1008112"/>
                <a:gd name="connsiteY18" fmla="*/ 252028 h 534606"/>
                <a:gd name="connsiteX19" fmla="*/ 0 w 1008112"/>
                <a:gd name="connsiteY19" fmla="*/ 252028 h 534606"/>
                <a:gd name="connsiteX20" fmla="*/ 0 w 1008112"/>
                <a:gd name="connsiteY20" fmla="*/ 72009 h 534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008112" h="534606">
                  <a:moveTo>
                    <a:pt x="0" y="72009"/>
                  </a:moveTo>
                  <a:cubicBezTo>
                    <a:pt x="0" y="32240"/>
                    <a:pt x="32240" y="0"/>
                    <a:pt x="72009" y="0"/>
                  </a:cubicBezTo>
                  <a:lnTo>
                    <a:pt x="168019" y="0"/>
                  </a:lnTo>
                  <a:lnTo>
                    <a:pt x="168019" y="0"/>
                  </a:lnTo>
                  <a:lnTo>
                    <a:pt x="420047" y="0"/>
                  </a:lnTo>
                  <a:lnTo>
                    <a:pt x="936103" y="0"/>
                  </a:lnTo>
                  <a:cubicBezTo>
                    <a:pt x="975872" y="0"/>
                    <a:pt x="1008112" y="32240"/>
                    <a:pt x="1008112" y="72009"/>
                  </a:cubicBezTo>
                  <a:lnTo>
                    <a:pt x="1008112" y="252028"/>
                  </a:lnTo>
                  <a:lnTo>
                    <a:pt x="1008112" y="252028"/>
                  </a:lnTo>
                  <a:lnTo>
                    <a:pt x="1008112" y="360040"/>
                  </a:lnTo>
                  <a:lnTo>
                    <a:pt x="1008112" y="360039"/>
                  </a:lnTo>
                  <a:cubicBezTo>
                    <a:pt x="1008112" y="399808"/>
                    <a:pt x="975872" y="432048"/>
                    <a:pt x="936103" y="432048"/>
                  </a:cubicBezTo>
                  <a:lnTo>
                    <a:pt x="365022" y="435286"/>
                  </a:lnTo>
                  <a:lnTo>
                    <a:pt x="276233" y="534606"/>
                  </a:lnTo>
                  <a:lnTo>
                    <a:pt x="307202" y="432048"/>
                  </a:lnTo>
                  <a:lnTo>
                    <a:pt x="72009" y="432048"/>
                  </a:lnTo>
                  <a:cubicBezTo>
                    <a:pt x="32240" y="432048"/>
                    <a:pt x="0" y="399808"/>
                    <a:pt x="0" y="360039"/>
                  </a:cubicBezTo>
                  <a:lnTo>
                    <a:pt x="0" y="360040"/>
                  </a:lnTo>
                  <a:lnTo>
                    <a:pt x="0" y="252028"/>
                  </a:lnTo>
                  <a:lnTo>
                    <a:pt x="0" y="252028"/>
                  </a:lnTo>
                  <a:lnTo>
                    <a:pt x="0" y="72009"/>
                  </a:lnTo>
                  <a:close/>
                </a:path>
              </a:pathLst>
            </a:custGeom>
            <a:solidFill>
              <a:srgbClr val="FEF3F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8823394" y="1985754"/>
              <a:ext cx="95410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夫婦で育休，</a:t>
              </a:r>
            </a:p>
            <a:p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収入ダウン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86351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5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11423</TotalTime>
  <Words>1500</Words>
  <Application>Microsoft Office PowerPoint</Application>
  <PresentationFormat>ユーザー設定</PresentationFormat>
  <Paragraphs>237</Paragraphs>
  <Slides>15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15</vt:i4>
      </vt:variant>
    </vt:vector>
  </HeadingPairs>
  <TitlesOfParts>
    <vt:vector size="28" baseType="lpstr">
      <vt:lpstr>HGPｺﾞｼｯｸE</vt:lpstr>
      <vt:lpstr>HGP創英角ｺﾞｼｯｸUB</vt:lpstr>
      <vt:lpstr>HG丸ｺﾞｼｯｸM-PRO</vt:lpstr>
      <vt:lpstr>HG創英角ｺﾞｼｯｸUB</vt:lpstr>
      <vt:lpstr>Meiryo UI</vt:lpstr>
      <vt:lpstr>ＭＳ ゴシック</vt:lpstr>
      <vt:lpstr>Arial</vt:lpstr>
      <vt:lpstr>Calibri</vt:lpstr>
      <vt:lpstr>Calibri Light</vt:lpstr>
      <vt:lpstr>2_デザインの設定</vt:lpstr>
      <vt:lpstr>1_デザインの設定</vt:lpstr>
      <vt:lpstr>デザインの設定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高見 悠香</cp:lastModifiedBy>
  <cp:revision>363</cp:revision>
  <dcterms:created xsi:type="dcterms:W3CDTF">2020-10-22T10:28:45Z</dcterms:created>
  <dcterms:modified xsi:type="dcterms:W3CDTF">2023-12-22T00:57:14Z</dcterms:modified>
</cp:coreProperties>
</file>